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Duck fish dragonfly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Bunny Fox Ducks box trees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Bucks-c, swans-c, bird-c, trees-p and raccoon-c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 mountain, rock and water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duck-c, turtle-c, tadpoles-c and water scorpion-c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dirt and water</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Braid-c , </a:t>
            </a:r>
            <a:r>
              <a:rPr lang="en">
                <a:solidFill>
                  <a:srgbClr val="6FA8DC"/>
                </a:solidFill>
              </a:rPr>
              <a:t> </a:t>
            </a:r>
            <a:r>
              <a:rPr lang="en">
                <a:solidFill>
                  <a:schemeClr val="dk1"/>
                </a:solidFill>
              </a:rPr>
              <a:t>kagero-c ,frog-c, </a:t>
            </a:r>
            <a:r>
              <a:rPr lang="en">
                <a:solidFill>
                  <a:schemeClr val="dk1"/>
                </a:solidFill>
              </a:rPr>
              <a:t>fish-c </a:t>
            </a:r>
            <a:r>
              <a:rPr lang="en">
                <a:solidFill>
                  <a:schemeClr val="dk1"/>
                </a:solidFill>
              </a:rPr>
              <a:t>and </a:t>
            </a:r>
            <a:r>
              <a:rPr lang="en">
                <a:solidFill>
                  <a:schemeClr val="dk1"/>
                </a:solidFill>
              </a:rPr>
              <a:t>lobster-c . tree-p rotting log-d </a:t>
            </a:r>
            <a:endParaRPr>
              <a:solidFill>
                <a:schemeClr val="dk1"/>
              </a:solidFill>
            </a:endParaRPr>
          </a:p>
          <a:p>
            <a:pPr indent="0" lvl="0" marL="0" rtl="0" algn="l">
              <a:spcBef>
                <a:spcPts val="0"/>
              </a:spcBef>
              <a:spcAft>
                <a:spcPts val="0"/>
              </a:spcAft>
              <a:buNone/>
            </a:pPr>
            <a:r>
              <a:rPr lang="en">
                <a:solidFill>
                  <a:schemeClr val="dk1"/>
                </a:solidFill>
              </a:rPr>
              <a:t>Fungi-d </a:t>
            </a:r>
            <a:endParaRPr>
              <a:solidFill>
                <a:schemeClr val="dk1"/>
              </a:solidFill>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Sun, rock , termite mounds , gras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Log-p ,frog-c, turtle-c and fish-c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gras, sun and lily petals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Flies-c, tadpoles-c, fish-c, snail-c and log-p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water, water weeds, grass,and bush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Crocodile-c ,lion-c, tree-p ,elephant and giraffe</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water, clouds and mountains</a:t>
            </a:r>
            <a:endParaRPr u="sng">
              <a:solidFill>
                <a:schemeClr val="dk1"/>
              </a:solidFill>
            </a:endParaRPr>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 birds-c, mushrooms-d, log-p and trees-p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water, clouds, mountains and rock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 buck-c fish-c and dragonfiy</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grass, rocks and dirt</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Bunny-c, fox-c, ducks-c, bug-c and trees-p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 water, clouds and lily petals</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