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 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Producers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 producer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 Consumers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u="sng"/>
              <a:t>Trees </a:t>
            </a:r>
            <a:r>
              <a:rPr lang="en" u="sng"/>
              <a:t>Producer</a:t>
            </a:r>
            <a:r>
              <a:rPr lang="en" u="sng"/>
              <a:t> </a:t>
            </a:r>
            <a:endParaRPr u="sng"/>
          </a:p>
          <a:p>
            <a:pPr indent="0" lvl="0" marL="0" rtl="0" algn="l">
              <a:spcBef>
                <a:spcPts val="0"/>
              </a:spcBef>
              <a:spcAft>
                <a:spcPts val="0"/>
              </a:spcAft>
              <a:buNone/>
            </a:pPr>
            <a:r>
              <a:rPr lang="en" u="sng"/>
              <a:t>Insects Consumers  </a:t>
            </a:r>
            <a:endParaRPr u="sng"/>
          </a:p>
          <a:p>
            <a:pPr indent="0" lvl="0" marL="0" rtl="0" algn="l">
              <a:spcBef>
                <a:spcPts val="0"/>
              </a:spcBef>
              <a:spcAft>
                <a:spcPts val="0"/>
              </a:spcAft>
              <a:buNone/>
            </a:pPr>
            <a:r>
              <a:rPr lang="en" u="sng"/>
              <a:t>Bacteria Decomposer</a:t>
            </a:r>
            <a:endParaRPr u="sng"/>
          </a:p>
          <a:p>
            <a:pPr indent="0" lvl="0" marL="0" rtl="0" algn="l">
              <a:spcBef>
                <a:spcPts val="0"/>
              </a:spcBef>
              <a:spcAft>
                <a:spcPts val="0"/>
              </a:spcAft>
              <a:buNone/>
            </a:pPr>
            <a:r>
              <a:rPr lang="en" u="sng"/>
              <a:t>Logs Decoposers</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Water </a:t>
            </a:r>
            <a:endParaRPr u="sng"/>
          </a:p>
          <a:p>
            <a:pPr indent="0" lvl="0" marL="0" rtl="0" algn="l">
              <a:spcBef>
                <a:spcPts val="0"/>
              </a:spcBef>
              <a:spcAft>
                <a:spcPts val="0"/>
              </a:spcAft>
              <a:buNone/>
            </a:pPr>
            <a:r>
              <a:rPr lang="en" u="sng"/>
              <a:t>Rocks</a:t>
            </a:r>
            <a:endParaRPr u="sng"/>
          </a:p>
          <a:p>
            <a:pPr indent="0" lvl="0" marL="0" rtl="0" algn="l">
              <a:spcBef>
                <a:spcPts val="0"/>
              </a:spcBef>
              <a:spcAft>
                <a:spcPts val="0"/>
              </a:spcAft>
              <a:buNone/>
            </a:pPr>
            <a:r>
              <a:rPr lang="en" u="sng"/>
              <a:t>Clouds</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 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Producers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Producers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Logs Decomposer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 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Buches Producer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Decomposer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producer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 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producer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Clouds</a:t>
            </a:r>
            <a:endParaRPr u="sng"/>
          </a:p>
          <a:p>
            <a:pPr indent="0" lvl="0" marL="0" rtl="0" algn="l">
              <a:spcBef>
                <a:spcPts val="0"/>
              </a:spcBef>
              <a:spcAft>
                <a:spcPts val="0"/>
              </a:spcAft>
              <a:buNone/>
            </a:pPr>
            <a:r>
              <a:rPr lang="en" u="sng"/>
              <a:t>Mountains </a:t>
            </a:r>
            <a:endParaRPr u="sng"/>
          </a:p>
          <a:p>
            <a:pPr indent="0" lvl="0" marL="0" rtl="0" algn="l">
              <a:spcBef>
                <a:spcPts val="0"/>
              </a:spcBef>
              <a:spcAft>
                <a:spcPts val="0"/>
              </a:spcAft>
              <a:buNone/>
            </a:pPr>
            <a:r>
              <a:rPr lang="en" u="sng"/>
              <a:t>Sun</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Trees/Producer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Bacteria/Decomposers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Logs/Decomposer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Flowers/Producer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 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Producers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rocks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Animals Consumers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Producer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Insects Consumer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Leaves Producer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