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Spider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Otter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Racoon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Swan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Deer -C</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Rocks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Dirt</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Clouds</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Newt -C</a:t>
            </a:r>
            <a:br>
              <a:rPr b="1" lang="en">
                <a:solidFill>
                  <a:schemeClr val="dk1"/>
                </a:solidFill>
              </a:rPr>
            </a:br>
            <a:r>
              <a:rPr b="1" lang="en">
                <a:solidFill>
                  <a:schemeClr val="dk1"/>
                </a:solidFill>
              </a:rPr>
              <a:t>Water Scorpion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Pond Skater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Leech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Tadpoles -C</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Dirt</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Clouds</a:t>
            </a:r>
            <a:endParaRPr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224450" y="1105113"/>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b="1" lang="en"/>
              <a:t>Bird -C</a:t>
            </a:r>
            <a:endParaRPr b="1"/>
          </a:p>
          <a:p>
            <a:pPr indent="0" lvl="0" marL="0" rtl="0" algn="l">
              <a:spcBef>
                <a:spcPts val="0"/>
              </a:spcBef>
              <a:spcAft>
                <a:spcPts val="0"/>
              </a:spcAft>
              <a:buNone/>
            </a:pPr>
            <a:r>
              <a:rPr b="1" lang="en"/>
              <a:t>Kangaroo -C</a:t>
            </a:r>
            <a:endParaRPr b="1"/>
          </a:p>
          <a:p>
            <a:pPr indent="0" lvl="0" marL="0" rtl="0" algn="l">
              <a:spcBef>
                <a:spcPts val="0"/>
              </a:spcBef>
              <a:spcAft>
                <a:spcPts val="0"/>
              </a:spcAft>
              <a:buNone/>
            </a:pPr>
            <a:r>
              <a:rPr b="1" lang="en"/>
              <a:t>Trees -P</a:t>
            </a:r>
            <a:endParaRPr b="1"/>
          </a:p>
          <a:p>
            <a:pPr indent="0" lvl="0" marL="0" rtl="0" algn="l">
              <a:spcBef>
                <a:spcPts val="0"/>
              </a:spcBef>
              <a:spcAft>
                <a:spcPts val="0"/>
              </a:spcAft>
              <a:buNone/>
            </a:pPr>
            <a:r>
              <a:rPr b="1" lang="en"/>
              <a:t>Plankton -P</a:t>
            </a:r>
            <a:endParaRPr b="1"/>
          </a:p>
          <a:p>
            <a:pPr indent="0" lvl="0" marL="0" rtl="0" algn="l">
              <a:spcBef>
                <a:spcPts val="0"/>
              </a:spcBef>
              <a:spcAft>
                <a:spcPts val="0"/>
              </a:spcAft>
              <a:buNone/>
            </a:pPr>
            <a:r>
              <a:rPr b="1" lang="en"/>
              <a:t>Algae -P</a:t>
            </a:r>
            <a:endParaRPr b="1"/>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b="1" lang="en"/>
              <a:t>Water</a:t>
            </a:r>
            <a:endParaRPr b="1"/>
          </a:p>
          <a:p>
            <a:pPr indent="0" lvl="0" marL="0" rtl="0" algn="l">
              <a:spcBef>
                <a:spcPts val="0"/>
              </a:spcBef>
              <a:spcAft>
                <a:spcPts val="0"/>
              </a:spcAft>
              <a:buNone/>
            </a:pPr>
            <a:r>
              <a:rPr b="1" lang="en"/>
              <a:t>Sun</a:t>
            </a:r>
            <a:endParaRPr b="1"/>
          </a:p>
          <a:p>
            <a:pPr indent="0" lvl="0" marL="0" rtl="0" algn="l">
              <a:spcBef>
                <a:spcPts val="0"/>
              </a:spcBef>
              <a:spcAft>
                <a:spcPts val="0"/>
              </a:spcAft>
              <a:buNone/>
            </a:pPr>
            <a:r>
              <a:rPr b="1" lang="en"/>
              <a:t>Clouds</a:t>
            </a:r>
            <a:endParaRPr b="1"/>
          </a:p>
          <a:p>
            <a:pPr indent="0" lvl="0" marL="0" rtl="0" algn="l">
              <a:spcBef>
                <a:spcPts val="0"/>
              </a:spcBef>
              <a:spcAft>
                <a:spcPts val="0"/>
              </a:spcAft>
              <a:buNone/>
            </a:pPr>
            <a:r>
              <a:rPr b="1" lang="en"/>
              <a:t>Dirt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Deer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Turtle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Frog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Dragonfly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Racoon -C</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Sun</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Dirt</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Typha</a:t>
            </a:r>
            <a:endParaRPr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Snail -C D</a:t>
            </a:r>
            <a:br>
              <a:rPr b="1" lang="en">
                <a:solidFill>
                  <a:schemeClr val="dk1"/>
                </a:solidFill>
              </a:rPr>
            </a:br>
            <a:r>
              <a:rPr b="1" lang="en">
                <a:solidFill>
                  <a:schemeClr val="dk1"/>
                </a:solidFill>
              </a:rPr>
              <a:t>Water Weeds -P</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Flies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Tadpoles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Frog -C</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Sun</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Shell of a snail</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Crocodile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Elephants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Flamingos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Lion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Giraffes -C </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b="1" lang="en"/>
              <a:t>Water</a:t>
            </a:r>
            <a:endParaRPr b="1"/>
          </a:p>
          <a:p>
            <a:pPr indent="0" lvl="0" marL="0" rtl="0" algn="l">
              <a:spcBef>
                <a:spcPts val="0"/>
              </a:spcBef>
              <a:spcAft>
                <a:spcPts val="0"/>
              </a:spcAft>
              <a:buNone/>
            </a:pPr>
            <a:r>
              <a:rPr b="1" lang="en"/>
              <a:t>Sun</a:t>
            </a:r>
            <a:endParaRPr b="1"/>
          </a:p>
          <a:p>
            <a:pPr indent="0" lvl="0" marL="0" rtl="0" algn="l">
              <a:spcBef>
                <a:spcPts val="0"/>
              </a:spcBef>
              <a:spcAft>
                <a:spcPts val="0"/>
              </a:spcAft>
              <a:buNone/>
            </a:pPr>
            <a:r>
              <a:rPr b="1" lang="en"/>
              <a:t>Clouds</a:t>
            </a:r>
            <a:endParaRPr b="1"/>
          </a:p>
          <a:p>
            <a:pPr indent="0" lvl="0" marL="0" rtl="0" algn="l">
              <a:spcBef>
                <a:spcPts val="0"/>
              </a:spcBef>
              <a:spcAft>
                <a:spcPts val="0"/>
              </a:spcAft>
              <a:buNone/>
            </a:pPr>
            <a:r>
              <a:rPr b="1" lang="en"/>
              <a:t>Snow</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Hippo -C</a:t>
            </a:r>
            <a:br>
              <a:rPr b="1" lang="en">
                <a:solidFill>
                  <a:schemeClr val="dk1"/>
                </a:solidFill>
              </a:rPr>
            </a:br>
            <a:r>
              <a:rPr b="1" lang="en">
                <a:solidFill>
                  <a:schemeClr val="dk1"/>
                </a:solidFill>
              </a:rPr>
              <a:t>Turtle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Frog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Mushrooms -D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Flower -P</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Rocks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Sun</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Clouds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Typha</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Dirt</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Ducks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Frog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Fish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Snail -D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Flies -C</a:t>
            </a:r>
            <a:endParaRPr b="1">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Rocks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Dirt</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Empty Snail shell</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Fox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Ducks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Rabbit -C</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Insect -D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Lily Pad -P</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Rock</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Water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Clouds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Typha</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