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Mallards-c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Geese-c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Swan-c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Raccoon-c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Beaver-c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Bird-c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Butterfly-c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Flower-p-d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pincher bug-c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Mosquito-</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a:t>
            </a:r>
            <a:endParaRPr u="sng"/>
          </a:p>
          <a:p>
            <a:pPr indent="0" lvl="0" marL="0" rtl="0" algn="l">
              <a:spcBef>
                <a:spcPts val="0"/>
              </a:spcBef>
              <a:spcAft>
                <a:spcPts val="0"/>
              </a:spcAft>
              <a:buNone/>
            </a:pPr>
            <a:r>
              <a:rPr lang="en" u="sng"/>
              <a:t>Bird-c</a:t>
            </a:r>
            <a:endParaRPr u="sng"/>
          </a:p>
          <a:p>
            <a:pPr indent="0" lvl="0" marL="0" rtl="0" algn="l">
              <a:spcBef>
                <a:spcPts val="0"/>
              </a:spcBef>
              <a:spcAft>
                <a:spcPts val="0"/>
              </a:spcAft>
              <a:buNone/>
            </a:pPr>
            <a:r>
              <a:rPr lang="en" u="sng"/>
              <a:t>Kangaroo-c</a:t>
            </a:r>
            <a:endParaRPr u="sng"/>
          </a:p>
          <a:p>
            <a:pPr indent="0" lvl="0" marL="0" rtl="0" algn="l">
              <a:spcBef>
                <a:spcPts val="0"/>
              </a:spcBef>
              <a:spcAft>
                <a:spcPts val="0"/>
              </a:spcAft>
              <a:buNone/>
            </a:pPr>
            <a:r>
              <a:rPr lang="en" u="sng"/>
              <a:t>Crawfish-c</a:t>
            </a:r>
            <a:endParaRPr u="sng"/>
          </a:p>
          <a:p>
            <a:pPr indent="0" lvl="0" marL="0" rtl="0" algn="l">
              <a:spcBef>
                <a:spcPts val="0"/>
              </a:spcBef>
              <a:spcAft>
                <a:spcPts val="0"/>
              </a:spcAft>
              <a:buNone/>
            </a:pPr>
            <a:r>
              <a:rPr lang="en" u="sng"/>
              <a:t>goldfish-c </a:t>
            </a:r>
            <a:endParaRPr u="sng"/>
          </a:p>
          <a:p>
            <a:pPr indent="0" lvl="0" marL="0" rtl="0" algn="l">
              <a:spcBef>
                <a:spcPts val="0"/>
              </a:spcBef>
              <a:spcAft>
                <a:spcPts val="0"/>
              </a:spcAft>
              <a:buNone/>
            </a:pPr>
            <a:r>
              <a:rPr lang="en" u="sng"/>
              <a:t>Trees-p</a:t>
            </a:r>
            <a:endParaRPr u="sng"/>
          </a:p>
          <a:p>
            <a:pPr indent="0" lvl="0" marL="0" rtl="0" algn="l">
              <a:spcBef>
                <a:spcPts val="0"/>
              </a:spcBef>
              <a:spcAft>
                <a:spcPts val="0"/>
              </a:spcAft>
              <a:buNone/>
            </a:pPr>
            <a:r>
              <a:rPr lang="en" u="sng"/>
              <a:t>Log-d</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Hawk-c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Smallmouth bass-c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Raccoon-c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dragonfly-c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Flies-c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Snail-c-d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Tadpoles-c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weeds-p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log-d</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Elephant-c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giraffe-c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Lion-c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Crocodile-c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Flamingo-c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rPr lang="en" u="sng"/>
              <a:t>Water-p</a:t>
            </a:r>
            <a:endParaRPr u="sng"/>
          </a:p>
          <a:p>
            <a:pPr indent="0" lvl="0" marL="0" rtl="0" algn="l">
              <a:spcBef>
                <a:spcPts val="0"/>
              </a:spcBef>
              <a:spcAft>
                <a:spcPts val="0"/>
              </a:spcAft>
              <a:buNone/>
            </a:pPr>
            <a:r>
              <a:rPr lang="en" u="sng"/>
              <a:t>Clouds-p</a:t>
            </a:r>
            <a:endParaRPr u="sng"/>
          </a:p>
          <a:p>
            <a:pPr indent="0" lvl="0" marL="0" rtl="0" algn="l">
              <a:spcBef>
                <a:spcPts val="0"/>
              </a:spcBef>
              <a:spcAft>
                <a:spcPts val="0"/>
              </a:spcAft>
              <a:buNone/>
            </a:pPr>
            <a:r>
              <a:rPr lang="en" u="sng"/>
              <a:t>sun-p</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Tree-c-d-p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Mushroom-d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seaweed-p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Dragonfly-c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Snail-c-d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fly-c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sand-d</a:t>
            </a:r>
            <a:endParaRPr u="sng">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Bunny-c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Fox-c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Beetle-c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trees-d</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