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water weeds-p, deer-c, beaver-c, goose-c, ducks-c, racoon-c, birds-c, butterfly-c, turtle-c, trees-p, fish-c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rocks</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turtle-c, duck-c, fish-c, water shrew-c, newt-c, leech-d, water scorpion-c, mussel-c, water weeds-p, tadpoles-c, backswimmer-c, pond skater-c, pond snail-c, mosquito-d, earthworm-d</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trees - p, bird - c, kangaroo - c, bacteria - d, plankton - p, protozoans - d, fungi - d, termite mounds - d, insects - p, algae - p, frog - c, worm - d, snail - d, rotting log - d, grass - p</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 Sunlight and heat, rocks, water, clouds</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deer-c, frog-c, turtle-c, fish-c, dragonfly-c, bird-c, racoon-c, ladybug-c, beetle-c, tree-p, rotting log-d, grass-p, tree-p, flowers-p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sun, water</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frog-c, fish-c, snail-d, tadpoles-c, flies-d, water weeds-p, grass-p, rotting log-d</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sun, water</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elephants-c, giraffes-c, flamingos-c, lions-c, alligator-c, hippopotamus-c, trees-p, grass-p, water weeds-p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sun, water, clouds, mountains</a:t>
            </a:r>
            <a:endParaRPr u="sng"/>
          </a:p>
          <a:p>
            <a:pPr indent="0" lvl="0" marL="0" rtl="0" algn="l">
              <a:spcBef>
                <a:spcPts val="0"/>
              </a:spcBef>
              <a:spcAft>
                <a:spcPts val="0"/>
              </a:spcAft>
              <a:buNone/>
            </a:pPr>
            <a:r>
              <a:rPr lang="en" u="sng"/>
              <a:t>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hippopotamus-c, frog-c, turtle-c, bird-c, fungi-d, flowers-p, trees-p, water weeds-p, bacteria-d, plankton-p, protozoans-d, fish-c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sun, clouds, water, mountains, rocks</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ducks-c, frogs-c, dragonfly-c, fish-c, snail-d, water weeds-p, grass-p, flowers-p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rocks, water</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fox-c, rabbit-c, beetle-d, ducks-c, water weeds-p, trees-p, grass-p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rocks, water, clouds, sun</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