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Butterfly-p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Flowers-p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Birds-c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Sky</a:t>
            </a:r>
            <a:endParaRPr u="sng">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Mosquito-d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Dragonfly-c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Tadpoles-c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scorpion-p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Sky</a:t>
            </a:r>
            <a:endParaRPr u="sng">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rPr lang="en" u="sng"/>
              <a:t>Bird-c</a:t>
            </a:r>
            <a:endParaRPr u="sng"/>
          </a:p>
          <a:p>
            <a:pPr indent="0" lvl="0" marL="0" rtl="0" algn="l">
              <a:spcBef>
                <a:spcPts val="0"/>
              </a:spcBef>
              <a:spcAft>
                <a:spcPts val="0"/>
              </a:spcAft>
              <a:buNone/>
            </a:pPr>
            <a:r>
              <a:rPr lang="en" u="sng"/>
              <a:t>Kangro-c</a:t>
            </a:r>
            <a:endParaRPr u="sng"/>
          </a:p>
          <a:p>
            <a:pPr indent="0" lvl="0" marL="0" rtl="0" algn="l">
              <a:spcBef>
                <a:spcPts val="0"/>
              </a:spcBef>
              <a:spcAft>
                <a:spcPts val="0"/>
              </a:spcAft>
              <a:buNone/>
            </a:pPr>
            <a:r>
              <a:rPr lang="en" u="sng"/>
              <a:t>Trees-p</a:t>
            </a:r>
            <a:endParaRPr u="sng"/>
          </a:p>
          <a:p>
            <a:pPr indent="0" lvl="0" marL="0" rtl="0" algn="l">
              <a:spcBef>
                <a:spcPts val="0"/>
              </a:spcBef>
              <a:spcAft>
                <a:spcPts val="0"/>
              </a:spcAft>
              <a:buNone/>
            </a:pPr>
            <a:r>
              <a:rPr lang="en" u="sng"/>
              <a:t>Insects-c</a:t>
            </a:r>
            <a:endParaRPr u="sng"/>
          </a:p>
          <a:p>
            <a:pPr indent="0" lvl="0" marL="0" rtl="0" algn="l">
              <a:spcBef>
                <a:spcPts val="0"/>
              </a:spcBef>
              <a:spcAft>
                <a:spcPts val="0"/>
              </a:spcAft>
              <a:buNone/>
            </a:pPr>
            <a:r>
              <a:rPr lang="en" u="sng"/>
              <a:t>Frog-c</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rPr lang="en" u="sng"/>
              <a:t>Sun</a:t>
            </a:r>
            <a:endParaRPr u="sng"/>
          </a:p>
          <a:p>
            <a:pPr indent="0" lvl="0" marL="0" rtl="0" algn="l">
              <a:spcBef>
                <a:spcPts val="0"/>
              </a:spcBef>
              <a:spcAft>
                <a:spcPts val="0"/>
              </a:spcAft>
              <a:buNone/>
            </a:pPr>
            <a:r>
              <a:rPr lang="en" u="sng"/>
              <a:t>Water</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Grass-p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Bird-c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Sky</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Mountain</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seeds-p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Flies-d</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Elephant-c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Alligator-c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Grass-p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Giraffe-c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Flamingo-c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Log-d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Flowers-p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Mountain</a:t>
            </a:r>
            <a:endParaRPr u="sng">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Grass-p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Rocks</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Rabbit-c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Cockroach-c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flowers-p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Sky</a:t>
            </a:r>
            <a:endParaRPr u="sng">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