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15.png"/><Relationship Id="rId9" Type="http://schemas.openxmlformats.org/officeDocument/2006/relationships/image" Target="../media/image11.jpg"/><Relationship Id="rId5" Type="http://schemas.openxmlformats.org/officeDocument/2006/relationships/image" Target="../media/image7.jpg"/><Relationship Id="rId6" Type="http://schemas.openxmlformats.org/officeDocument/2006/relationships/image" Target="../media/image14.png"/><Relationship Id="rId7" Type="http://schemas.openxmlformats.org/officeDocument/2006/relationships/image" Target="../media/image1.png"/><Relationship Id="rId8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28.png"/><Relationship Id="rId13" Type="http://schemas.openxmlformats.org/officeDocument/2006/relationships/image" Target="../media/image18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9.png"/><Relationship Id="rId9" Type="http://schemas.openxmlformats.org/officeDocument/2006/relationships/image" Target="../media/image21.png"/><Relationship Id="rId14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27.png"/><Relationship Id="rId9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3.png"/><Relationship Id="rId7" Type="http://schemas.openxmlformats.org/officeDocument/2006/relationships/image" Target="../media/image29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881789" y="22022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838495" y="12406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942014" y="3725054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838489" y="25901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881809" y="317126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881800" y="134442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838510" y="162114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881795" y="17251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838494" y="21056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881810" y="26867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881794" y="3448150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4333" y="2098222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5456" y="30155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94245" y="2210513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3472" y="2141248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2043" y="3015575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13137" y="2908174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2118565" y="11623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4014984" y="12246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191734" y="11623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284" y="2720759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199116" y="239747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52703" y="842034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69581" y="165669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7953891" y="337823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213451" y="354970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981150" y="2858491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730904" y="2364445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381400" y="1724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341070" y="12421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407795" y="23644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6239" y="40060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09650" y="3855522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25293" y="389890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4371" y="385551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9343" y="389890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63571" y="3015047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67344" y="3046294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322" y="2862761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13221" y="2944496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26227" y="1082069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053433" y="3000468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776957" y="2032441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040930" y="2000589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776955" y="1319189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2838422" y="316251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7533638" y="4241101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6755221" y="20110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6382760" y="11388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2948035" y="376716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659085" y="3292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6382747" y="2398192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4046260" y="1138855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466472" y="122756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