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9" Type="http://schemas.openxmlformats.org/officeDocument/2006/relationships/image" Target="../media/image13.jpg"/><Relationship Id="rId5" Type="http://schemas.openxmlformats.org/officeDocument/2006/relationships/image" Target="../media/image1.jp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21.png"/><Relationship Id="rId7" Type="http://schemas.openxmlformats.org/officeDocument/2006/relationships/image" Target="../media/image9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19.png"/><Relationship Id="rId13" Type="http://schemas.openxmlformats.org/officeDocument/2006/relationships/image" Target="../media/image22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3.png"/><Relationship Id="rId9" Type="http://schemas.openxmlformats.org/officeDocument/2006/relationships/image" Target="../media/image29.png"/><Relationship Id="rId14" Type="http://schemas.openxmlformats.org/officeDocument/2006/relationships/image" Target="../media/image31.png"/><Relationship Id="rId5" Type="http://schemas.openxmlformats.org/officeDocument/2006/relationships/image" Target="../media/image8.png"/><Relationship Id="rId6" Type="http://schemas.openxmlformats.org/officeDocument/2006/relationships/image" Target="../media/image15.png"/><Relationship Id="rId7" Type="http://schemas.openxmlformats.org/officeDocument/2006/relationships/image" Target="../media/image20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