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1.png"/><Relationship Id="rId9" Type="http://schemas.openxmlformats.org/officeDocument/2006/relationships/image" Target="../media/image2.jpg"/><Relationship Id="rId5" Type="http://schemas.openxmlformats.org/officeDocument/2006/relationships/image" Target="../media/image20.jpg"/><Relationship Id="rId6" Type="http://schemas.openxmlformats.org/officeDocument/2006/relationships/image" Target="../media/image12.png"/><Relationship Id="rId7" Type="http://schemas.openxmlformats.org/officeDocument/2006/relationships/image" Target="../media/image14.png"/><Relationship Id="rId8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1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13.png"/><Relationship Id="rId8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17.png"/><Relationship Id="rId13" Type="http://schemas.openxmlformats.org/officeDocument/2006/relationships/image" Target="../media/image26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15.png"/><Relationship Id="rId9" Type="http://schemas.openxmlformats.org/officeDocument/2006/relationships/image" Target="../media/image37.png"/><Relationship Id="rId14" Type="http://schemas.openxmlformats.org/officeDocument/2006/relationships/image" Target="../media/image30.png"/><Relationship Id="rId5" Type="http://schemas.openxmlformats.org/officeDocument/2006/relationships/image" Target="../media/image11.png"/><Relationship Id="rId6" Type="http://schemas.openxmlformats.org/officeDocument/2006/relationships/image" Target="../media/image19.png"/><Relationship Id="rId7" Type="http://schemas.openxmlformats.org/officeDocument/2006/relationships/image" Target="../media/image23.png"/><Relationship Id="rId8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jpg"/><Relationship Id="rId4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6.png"/><Relationship Id="rId7" Type="http://schemas.openxmlformats.org/officeDocument/2006/relationships/image" Target="../media/image28.png"/><Relationship Id="rId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