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5" Type="http://schemas.openxmlformats.org/officeDocument/2006/relationships/image" Target="../media/image6.jp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1.png"/><Relationship Id="rId13" Type="http://schemas.openxmlformats.org/officeDocument/2006/relationships/image" Target="../media/image26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9" Type="http://schemas.openxmlformats.org/officeDocument/2006/relationships/image" Target="../media/image27.png"/><Relationship Id="rId1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7" Type="http://schemas.openxmlformats.org/officeDocument/2006/relationships/image" Target="../media/image31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5.png"/><Relationship Id="rId9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