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7.png"/><Relationship Id="rId9" Type="http://schemas.openxmlformats.org/officeDocument/2006/relationships/image" Target="../media/image13.jp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7" Type="http://schemas.openxmlformats.org/officeDocument/2006/relationships/image" Target="../media/image16.png"/><Relationship Id="rId8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31.png"/><Relationship Id="rId13" Type="http://schemas.openxmlformats.org/officeDocument/2006/relationships/image" Target="../media/image27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33.png"/><Relationship Id="rId9" Type="http://schemas.openxmlformats.org/officeDocument/2006/relationships/image" Target="../media/image32.png"/><Relationship Id="rId5" Type="http://schemas.openxmlformats.org/officeDocument/2006/relationships/image" Target="../media/image36.png"/><Relationship Id="rId6" Type="http://schemas.openxmlformats.org/officeDocument/2006/relationships/image" Target="../media/image35.png"/><Relationship Id="rId7" Type="http://schemas.openxmlformats.org/officeDocument/2006/relationships/image" Target="../media/image29.png"/><Relationship Id="rId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954239" y="1852315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606695" y="162115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7126014" y="23368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1062964" y="261371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679034" y="157543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730375" y="337512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59860" y="113664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528270" y="10909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828994" y="21056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7413235" y="261371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528269" y="30982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3883" y="2063697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6268" y="2857661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32182" y="2136751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2872" y="210672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9793" y="3095525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03537" y="2988124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2171403" y="1135533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4047984" y="1264823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11134" y="11609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234" y="2649759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356416" y="2223202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78028" y="8694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07556" y="1545166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7924641" y="34994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137151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998400" y="28846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725104" y="24124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327525" y="173425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312495" y="11883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378545" y="24124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7039" y="389889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4362" y="3855522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30468" y="389890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1246" y="3828678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1593" y="385552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8596" y="2831847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31594" y="2863106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4156810" y="279441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3532788" y="38988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