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9" Type="http://schemas.openxmlformats.org/officeDocument/2006/relationships/image" Target="../media/image10.jp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0.png"/><Relationship Id="rId13" Type="http://schemas.openxmlformats.org/officeDocument/2006/relationships/image" Target="../media/image26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828114" y="167139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777445" y="258245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828114" y="372147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777439" y="323696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828134" y="339451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828125" y="2740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777460" y="13147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828120" y="11368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777444" y="192792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828135" y="220596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828119" y="30675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0733" y="206371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18543" y="296223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62345" y="213675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7659" y="210672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1868" y="314095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25387" y="303354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3986665" y="10460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176059" y="1243873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165922" y="12438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902104" y="190218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274604" y="11615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333" y="2572808"/>
            <a:ext cx="1264426" cy="101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163499" y="2009600"/>
            <a:ext cx="1264430" cy="5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90150" y="726875"/>
            <a:ext cx="861749" cy="8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2538" y="1458600"/>
            <a:ext cx="751175" cy="78019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6">
            <a:off x="7788531" y="72902"/>
            <a:ext cx="657597" cy="98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181601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96925" y="28717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692179" y="238268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372075" y="17321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41370" y="11423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23645" y="23826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864450" y="789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724350" y="789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7585150" y="174760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4572000" y="1747600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2011550" y="292430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723450" y="3364150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7757650" y="353497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49950" y="449260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6870550" y="466590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6777250" y="250590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454175" y="24164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