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9" Type="http://schemas.openxmlformats.org/officeDocument/2006/relationships/image" Target="../media/image6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18.png"/><Relationship Id="rId13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9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