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9" Type="http://schemas.openxmlformats.org/officeDocument/2006/relationships/image" Target="../media/image4.jpg"/><Relationship Id="rId5" Type="http://schemas.openxmlformats.org/officeDocument/2006/relationships/image" Target="../media/image2.jpg"/><Relationship Id="rId6" Type="http://schemas.openxmlformats.org/officeDocument/2006/relationships/image" Target="../media/image5.png"/><Relationship Id="rId7" Type="http://schemas.openxmlformats.org/officeDocument/2006/relationships/image" Target="../media/image15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7.png"/><Relationship Id="rId9" Type="http://schemas.openxmlformats.org/officeDocument/2006/relationships/image" Target="../media/image33.png"/><Relationship Id="rId14" Type="http://schemas.openxmlformats.org/officeDocument/2006/relationships/image" Target="../media/image27.png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811489" y="1240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919570" y="23071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811489" y="1925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67889" y="17144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694359" y="38895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710775" y="35181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97835" y="11165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786970" y="2945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919569" y="2964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765235" y="23380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786969" y="42610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3608" y="20900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2293" y="29155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5932" y="21128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9422" y="2128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8818" y="29718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28837" y="2940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35528" y="9647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011959" y="11954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37547" y="11676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959" y="258302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069691" y="21949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4378" y="889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34656" y="1669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889891" y="1885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5235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875850" y="285850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88979" y="244390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13500" y="17479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43795" y="11676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60245" y="24107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1614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4375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75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5234" y="3828678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9693" y="38286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7884" y="28673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22744" y="29333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19884" y="276361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25659" y="2815634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2139" y="18655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10045" y="285271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44632" y="12328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95218" y="958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06868" y="20375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3244735" y="2958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2288963" y="41988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3677396" y="20389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4134597" y="10371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639797" y="4221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588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725397" y="22079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368935" y="11853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460600" y="7310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163525" y="6840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166450" y="19533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207500" y="3790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142725" y="21447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460600" y="39237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346800" y="3571900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6882725" y="46316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460525" y="24069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67225" y="44798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836075" y="25291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800" y="24813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5575" y="3372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9850" y="33301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3450" y="3482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6250" y="2330007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3450" y="38635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4250" y="3939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1250" y="40921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6450" y="256815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914" y="390003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368" y="275292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451" y="164400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138" y="31531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675" y="18614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4450" y="3802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