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11.png"/><Relationship Id="rId9" Type="http://schemas.openxmlformats.org/officeDocument/2006/relationships/image" Target="../media/image9.jpg"/><Relationship Id="rId5" Type="http://schemas.openxmlformats.org/officeDocument/2006/relationships/image" Target="../media/image4.jpg"/><Relationship Id="rId6" Type="http://schemas.openxmlformats.org/officeDocument/2006/relationships/image" Target="../media/image10.png"/><Relationship Id="rId7" Type="http://schemas.openxmlformats.org/officeDocument/2006/relationships/image" Target="../media/image12.png"/><Relationship Id="rId8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19.png"/><Relationship Id="rId13" Type="http://schemas.openxmlformats.org/officeDocument/2006/relationships/image" Target="../media/image23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18.png"/><Relationship Id="rId7" Type="http://schemas.openxmlformats.org/officeDocument/2006/relationships/image" Target="../media/image26.png"/><Relationship Id="rId8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5" Type="http://schemas.openxmlformats.org/officeDocument/2006/relationships/image" Target="../media/image36.png"/><Relationship Id="rId6" Type="http://schemas.openxmlformats.org/officeDocument/2006/relationships/image" Target="../media/image34.png"/><Relationship Id="rId7" Type="http://schemas.openxmlformats.org/officeDocument/2006/relationships/image" Target="../media/image32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