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9" Type="http://schemas.openxmlformats.org/officeDocument/2006/relationships/image" Target="../media/image3.jpg"/><Relationship Id="rId5" Type="http://schemas.openxmlformats.org/officeDocument/2006/relationships/image" Target="../media/image12.jp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20.png"/><Relationship Id="rId7" Type="http://schemas.openxmlformats.org/officeDocument/2006/relationships/image" Target="../media/image4.png"/><Relationship Id="rId8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18.png"/><Relationship Id="rId13" Type="http://schemas.openxmlformats.org/officeDocument/2006/relationships/image" Target="../media/image27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16.png"/><Relationship Id="rId9" Type="http://schemas.openxmlformats.org/officeDocument/2006/relationships/image" Target="../media/image26.png"/><Relationship Id="rId14" Type="http://schemas.openxmlformats.org/officeDocument/2006/relationships/image" Target="../media/image37.png"/><Relationship Id="rId5" Type="http://schemas.openxmlformats.org/officeDocument/2006/relationships/image" Target="../media/image2.png"/><Relationship Id="rId6" Type="http://schemas.openxmlformats.org/officeDocument/2006/relationships/image" Target="../media/image19.png"/><Relationship Id="rId7" Type="http://schemas.openxmlformats.org/officeDocument/2006/relationships/image" Target="../media/image28.png"/><Relationship Id="rId8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Relationship Id="rId4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9" Type="http://schemas.openxmlformats.org/officeDocument/2006/relationships/image" Target="../media/image36.png"/><Relationship Id="rId5" Type="http://schemas.openxmlformats.org/officeDocument/2006/relationships/image" Target="../media/image29.png"/><Relationship Id="rId6" Type="http://schemas.openxmlformats.org/officeDocument/2006/relationships/image" Target="../media/image35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