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7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7.jpg"/><Relationship Id="rId4" Type="http://schemas.openxmlformats.org/officeDocument/2006/relationships/image" Target="../media/image14.png"/><Relationship Id="rId9" Type="http://schemas.openxmlformats.org/officeDocument/2006/relationships/image" Target="../media/image5.jpg"/><Relationship Id="rId5" Type="http://schemas.openxmlformats.org/officeDocument/2006/relationships/image" Target="../media/image12.jpg"/><Relationship Id="rId6" Type="http://schemas.openxmlformats.org/officeDocument/2006/relationships/image" Target="../media/image10.png"/><Relationship Id="rId7" Type="http://schemas.openxmlformats.org/officeDocument/2006/relationships/image" Target="../media/image16.png"/><Relationship Id="rId8" Type="http://schemas.openxmlformats.org/officeDocument/2006/relationships/image" Target="../media/image1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5.jpg"/><Relationship Id="rId4" Type="http://schemas.openxmlformats.org/officeDocument/2006/relationships/image" Target="../media/image4.png"/><Relationship Id="rId5" Type="http://schemas.openxmlformats.org/officeDocument/2006/relationships/image" Target="../media/image3.png"/><Relationship Id="rId6" Type="http://schemas.openxmlformats.org/officeDocument/2006/relationships/image" Target="../media/image6.png"/><Relationship Id="rId7" Type="http://schemas.openxmlformats.org/officeDocument/2006/relationships/image" Target="../media/image2.png"/><Relationship Id="rId8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25.png"/><Relationship Id="rId10" Type="http://schemas.openxmlformats.org/officeDocument/2006/relationships/image" Target="../media/image22.png"/><Relationship Id="rId13" Type="http://schemas.openxmlformats.org/officeDocument/2006/relationships/image" Target="../media/image23.png"/><Relationship Id="rId1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9.jpg"/><Relationship Id="rId4" Type="http://schemas.openxmlformats.org/officeDocument/2006/relationships/image" Target="../media/image8.png"/><Relationship Id="rId9" Type="http://schemas.openxmlformats.org/officeDocument/2006/relationships/image" Target="../media/image19.png"/><Relationship Id="rId14" Type="http://schemas.openxmlformats.org/officeDocument/2006/relationships/image" Target="../media/image28.png"/><Relationship Id="rId5" Type="http://schemas.openxmlformats.org/officeDocument/2006/relationships/image" Target="../media/image13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0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4.jpg"/><Relationship Id="rId4" Type="http://schemas.openxmlformats.org/officeDocument/2006/relationships/image" Target="../media/image2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jpg"/><Relationship Id="rId4" Type="http://schemas.openxmlformats.org/officeDocument/2006/relationships/image" Target="../media/image33.png"/><Relationship Id="rId9" Type="http://schemas.openxmlformats.org/officeDocument/2006/relationships/image" Target="../media/image31.png"/><Relationship Id="rId5" Type="http://schemas.openxmlformats.org/officeDocument/2006/relationships/image" Target="../media/image37.png"/><Relationship Id="rId6" Type="http://schemas.openxmlformats.org/officeDocument/2006/relationships/image" Target="../media/image32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6236789" y="1821615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748145" y="350087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6620764" y="4216004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839089" y="202664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5900909" y="3825024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6801125" y="3434021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945960" y="289974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7079745" y="270094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839094" y="1373629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7079760" y="146136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7079744" y="230612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110458" y="2093510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994918" y="3137549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500807" y="2230301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561622" y="213652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289668" y="3226900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2282262" y="3119499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2125140" y="10815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4110459" y="12108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255697" y="1210853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6303049" y="235674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6696354" y="215130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315754" y="228827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493534" y="3286384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3548816" y="401812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634028" y="345635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3692181" y="4465541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4670791" y="419239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5448551" y="35618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5454350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7172054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54350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231645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231645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289" y="38555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100" y="2980559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9143" y="382868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5784" y="3019266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4193" y="156295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684" y="21815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8144" y="2399931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0847" y="325202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046" y="19717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502" y="14877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0195" y="151574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3632" y="26806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8418" y="4006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9430" y="34337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1434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8080163" y="5412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118700" y="18856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153125" y="1217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1984850" y="12675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2025900" y="18856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118700" y="2553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153125" y="3419025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153125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