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17.png"/><Relationship Id="rId13" Type="http://schemas.openxmlformats.org/officeDocument/2006/relationships/image" Target="../media/image31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041464" y="25185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616420" y="166287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613414" y="3462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796864" y="32545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7597934" y="121221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479975" y="206929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616435" y="27009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324970" y="14890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616419" y="214737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251410" y="20038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687694" y="155747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7758" y="20206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2218" y="28651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1832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134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8368" y="30883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29937" y="29227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4035903" y="974533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</a:t>
            </a: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 organism benefits and doesn’t </a:t>
            </a: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83121" y="123312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64397" y="11945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7526004" y="4062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498554" y="14287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84" y="258302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97279" y="223447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6116" y="2572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07556" y="16237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6016916" y="93367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7210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989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48879" y="24040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04475" y="16915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56295" y="12091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39395" y="245022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2214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2075" y="382810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62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9909" y="376711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8093" y="38716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3821" y="285085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1994" y="29822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75572" y="2903248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17546" y="27803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08777" y="109021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69708" y="290681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07457" y="2113404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94955" y="2081552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611705" y="124003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2841335" y="3293536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396788" y="4106751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574521" y="20509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5717697" y="74312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4483085" y="36802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4096960" y="146877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422035" y="242085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495510" y="33668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