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8.png"/><Relationship Id="rId9" Type="http://schemas.openxmlformats.org/officeDocument/2006/relationships/image" Target="../media/image7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3" Type="http://schemas.openxmlformats.org/officeDocument/2006/relationships/image" Target="../media/image28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Relationship Id="rId8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166289" y="124809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1089570" y="306830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505439" y="248577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276714" y="200126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7478209" y="38753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478200" y="12404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1349585" y="11366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7668720" y="20012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1349569" y="173260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854835" y="317616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5995669" y="398817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7758" y="201686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2218" y="305596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49607" y="208990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9897" y="20598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5493" y="305595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25962" y="28411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77478" y="1031646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63484" y="123687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147547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559" y="264203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192266" y="20159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9253" y="9128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2906" y="1682366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649891" y="3488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41476" y="34563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8323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972904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277000" y="171627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88145" y="122117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649895" y="24177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89" y="379177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4575" y="389889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6168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8759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6118" y="38931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54934" y="29214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3519" y="308865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16047" y="2873711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66671" y="285087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28777" y="203891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11370" y="210229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96957" y="21933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82518" y="12471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96955" y="138823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3656975" y="11508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6932000" y="43500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460100" y="36451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