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7.png"/><Relationship Id="rId9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1.png"/><Relationship Id="rId5" Type="http://schemas.openxmlformats.org/officeDocument/2006/relationships/image" Target="../media/image11.pn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23.png"/><Relationship Id="rId13" Type="http://schemas.openxmlformats.org/officeDocument/2006/relationships/image" Target="../media/image20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9.png"/><Relationship Id="rId9" Type="http://schemas.openxmlformats.org/officeDocument/2006/relationships/image" Target="../media/image21.png"/><Relationship Id="rId14" Type="http://schemas.openxmlformats.org/officeDocument/2006/relationships/image" Target="../media/image30.png"/><Relationship Id="rId5" Type="http://schemas.openxmlformats.org/officeDocument/2006/relationships/image" Target="../media/image5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Relationship Id="rId4" Type="http://schemas.openxmlformats.org/officeDocument/2006/relationships/image" Target="../media/image3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31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7597864" y="146306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1555895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597875" y="23060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9560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285970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285985" y="241828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