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81" r:id="rId4"/>
    <p:sldMasterId id="2147483682" r:id="rId5"/>
    <p:sldMasterId id="2147483683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955dfa176f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g955dfa176f_0_9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955dfa176f_0_5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g955dfa176f_0_50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955dfa176f_0_65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3" name="Google Shape;203;g955dfa176f_0_6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955dfa176f_0_7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g955dfa176f_0_71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955dfa176f_0_9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955dfa176f_0_9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b3e4d8f90b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" name="Google Shape;257;gb3e4d8f90b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955dfa176f_0_39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5" name="Google Shape;265;g955dfa176f_0_3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b3e4d8f90b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" name="Google Shape;272;gb3e4d8f90b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b="0" i="0" sz="4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58" name="Google Shape;58;p14"/>
          <p:cNvSpPr txBox="1"/>
          <p:nvPr>
            <p:ph idx="1" type="subTitle"/>
          </p:nvPr>
        </p:nvSpPr>
        <p:spPr>
          <a:xfrm>
            <a:off x="1143000" y="270152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14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14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Google Shape;61;p14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623888" y="1282304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b="0" i="0" sz="4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>
            <a:off x="623888" y="3442097"/>
            <a:ext cx="7886700" cy="1125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Font typeface="Arial"/>
              <a:buNone/>
              <a:defRPr b="0" i="0" sz="15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Google Shape;77;p17"/>
          <p:cNvSpPr txBox="1"/>
          <p:nvPr>
            <p:ph idx="2" type="body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Google Shape;78;p17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Google Shape;79;p17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0" name="Google Shape;80;p17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/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83" name="Google Shape;83;p18"/>
          <p:cNvSpPr txBox="1"/>
          <p:nvPr>
            <p:ph idx="1" type="body"/>
          </p:nvPr>
        </p:nvSpPr>
        <p:spPr>
          <a:xfrm>
            <a:off x="629841" y="1260872"/>
            <a:ext cx="38685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Google Shape;84;p18"/>
          <p:cNvSpPr txBox="1"/>
          <p:nvPr>
            <p:ph idx="2" type="body"/>
          </p:nvPr>
        </p:nvSpPr>
        <p:spPr>
          <a:xfrm>
            <a:off x="629841" y="1878806"/>
            <a:ext cx="3868500" cy="27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Google Shape;85;p18"/>
          <p:cNvSpPr txBox="1"/>
          <p:nvPr>
            <p:ph idx="3" type="body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6" name="Google Shape;86;p18"/>
          <p:cNvSpPr txBox="1"/>
          <p:nvPr>
            <p:ph idx="4" type="body"/>
          </p:nvPr>
        </p:nvSpPr>
        <p:spPr>
          <a:xfrm>
            <a:off x="4629150" y="1878806"/>
            <a:ext cx="3887400" cy="27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7" name="Google Shape;87;p18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8" name="Google Shape;88;p18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9" name="Google Shape;89;p18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92" name="Google Shape;92;p19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3" name="Google Shape;93;p19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4" name="Google Shape;94;p19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7" name="Google Shape;97;p20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8" name="Google Shape;98;p20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/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101" name="Google Shape;101;p21"/>
          <p:cNvSpPr txBox="1"/>
          <p:nvPr>
            <p:ph idx="1" type="body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6195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2385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2385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385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385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85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385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2" name="Google Shape;102;p21"/>
          <p:cNvSpPr txBox="1"/>
          <p:nvPr>
            <p:ph idx="2" type="body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3" name="Google Shape;103;p21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4" name="Google Shape;104;p21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5" name="Google Shape;105;p21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/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108" name="Google Shape;108;p22"/>
          <p:cNvSpPr/>
          <p:nvPr>
            <p:ph idx="2" type="pic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0" name="Google Shape;110;p22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1" name="Google Shape;111;p22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2" name="Google Shape;112;p22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 rot="5400000">
            <a:off x="2940300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6" name="Google Shape;116;p2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7" name="Google Shape;117;p2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8" name="Google Shape;118;p2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 rot="5400000">
            <a:off x="5350050" y="1467544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 rot="5400000">
            <a:off x="1349475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2" name="Google Shape;122;p24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3" name="Google Shape;123;p24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4" name="Google Shape;124;p24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3" name="Google Shape;133;p2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4" name="Google Shape;134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8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7" name="Google Shape;137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0" name="Google Shape;140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1" name="Google Shape;141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4" name="Google Shape;144;p30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048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48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48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48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48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48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48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5" name="Google Shape;145;p30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048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48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48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48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48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48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48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6" name="Google Shape;146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9" name="Google Shape;149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2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2" name="Google Shape;152;p32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048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48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48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48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48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48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48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3" name="Google Shape;153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6" name="Google Shape;156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4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34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0" name="Google Shape;160;p34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1" name="Google Shape;161;p34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2" name="Google Shape;162;p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5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/>
        </p:txBody>
      </p:sp>
      <p:sp>
        <p:nvSpPr>
          <p:cNvPr id="165" name="Google Shape;165;p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6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b="0" i="0" sz="1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b="0" i="0" sz="1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b="0" i="0" sz="1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b="0" i="0" sz="1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b="0" i="0" sz="1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b="0" i="0" sz="1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b="0" i="0" sz="1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b="0" i="0" sz="1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b="0" i="0" sz="1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t>xx%</a:t>
            </a:r>
          </a:p>
        </p:txBody>
      </p:sp>
      <p:sp>
        <p:nvSpPr>
          <p:cNvPr id="168" name="Google Shape;168;p3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9" name="Google Shape;169;p3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2" Type="http://schemas.openxmlformats.org/officeDocument/2006/relationships/theme" Target="../theme/theme4.xml"/><Relationship Id="rId9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7" name="Google Shape;127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8" name="Google Shape;128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7"/>
          <p:cNvSpPr txBox="1"/>
          <p:nvPr/>
        </p:nvSpPr>
        <p:spPr>
          <a:xfrm>
            <a:off x="6772339" y="2105815"/>
            <a:ext cx="1311900" cy="484500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Fox</a:t>
            </a:r>
            <a:endParaRPr sz="1100"/>
          </a:p>
        </p:txBody>
      </p:sp>
      <p:sp>
        <p:nvSpPr>
          <p:cNvPr id="175" name="Google Shape;175;p37"/>
          <p:cNvSpPr txBox="1"/>
          <p:nvPr/>
        </p:nvSpPr>
        <p:spPr>
          <a:xfrm>
            <a:off x="1415095" y="2656726"/>
            <a:ext cx="1311900" cy="484500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Temperature</a:t>
            </a:r>
            <a:endParaRPr sz="1100"/>
          </a:p>
        </p:txBody>
      </p:sp>
      <p:sp>
        <p:nvSpPr>
          <p:cNvPr id="176" name="Google Shape;176;p37"/>
          <p:cNvSpPr txBox="1"/>
          <p:nvPr/>
        </p:nvSpPr>
        <p:spPr>
          <a:xfrm>
            <a:off x="6820464" y="1213329"/>
            <a:ext cx="1311900" cy="276900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Flowers</a:t>
            </a:r>
            <a:endParaRPr sz="1100"/>
          </a:p>
        </p:txBody>
      </p:sp>
      <p:sp>
        <p:nvSpPr>
          <p:cNvPr id="177" name="Google Shape;177;p37"/>
          <p:cNvSpPr txBox="1"/>
          <p:nvPr/>
        </p:nvSpPr>
        <p:spPr>
          <a:xfrm>
            <a:off x="749714" y="2959316"/>
            <a:ext cx="1311900" cy="484500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Sunlight</a:t>
            </a:r>
            <a:endParaRPr sz="1100"/>
          </a:p>
        </p:txBody>
      </p:sp>
      <p:sp>
        <p:nvSpPr>
          <p:cNvPr id="178" name="Google Shape;178;p37"/>
          <p:cNvSpPr txBox="1"/>
          <p:nvPr/>
        </p:nvSpPr>
        <p:spPr>
          <a:xfrm>
            <a:off x="6820484" y="2726186"/>
            <a:ext cx="1311900" cy="276900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Grass</a:t>
            </a:r>
            <a:endParaRPr sz="1100"/>
          </a:p>
        </p:txBody>
      </p:sp>
      <p:sp>
        <p:nvSpPr>
          <p:cNvPr id="179" name="Google Shape;179;p37"/>
          <p:cNvSpPr txBox="1"/>
          <p:nvPr/>
        </p:nvSpPr>
        <p:spPr>
          <a:xfrm>
            <a:off x="6881950" y="4092171"/>
            <a:ext cx="1311900" cy="276900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Dead Animal</a:t>
            </a:r>
            <a:endParaRPr sz="1100"/>
          </a:p>
        </p:txBody>
      </p:sp>
      <p:sp>
        <p:nvSpPr>
          <p:cNvPr id="180" name="Google Shape;180;p37"/>
          <p:cNvSpPr txBox="1"/>
          <p:nvPr/>
        </p:nvSpPr>
        <p:spPr>
          <a:xfrm>
            <a:off x="844910" y="1262723"/>
            <a:ext cx="1311900" cy="484500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Rocks</a:t>
            </a:r>
            <a:endParaRPr sz="1100"/>
          </a:p>
        </p:txBody>
      </p:sp>
      <p:sp>
        <p:nvSpPr>
          <p:cNvPr id="181" name="Google Shape;181;p37"/>
          <p:cNvSpPr txBox="1"/>
          <p:nvPr/>
        </p:nvSpPr>
        <p:spPr>
          <a:xfrm>
            <a:off x="7164895" y="1555773"/>
            <a:ext cx="1311900" cy="484500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Frog</a:t>
            </a:r>
            <a:endParaRPr sz="1100"/>
          </a:p>
        </p:txBody>
      </p:sp>
      <p:sp>
        <p:nvSpPr>
          <p:cNvPr id="182" name="Google Shape;182;p37"/>
          <p:cNvSpPr txBox="1"/>
          <p:nvPr/>
        </p:nvSpPr>
        <p:spPr>
          <a:xfrm>
            <a:off x="844894" y="1959729"/>
            <a:ext cx="1311900" cy="484500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Water</a:t>
            </a:r>
            <a:endParaRPr sz="1100"/>
          </a:p>
        </p:txBody>
      </p:sp>
      <p:sp>
        <p:nvSpPr>
          <p:cNvPr id="183" name="Google Shape;183;p37"/>
          <p:cNvSpPr txBox="1"/>
          <p:nvPr/>
        </p:nvSpPr>
        <p:spPr>
          <a:xfrm>
            <a:off x="7029235" y="3443813"/>
            <a:ext cx="1311900" cy="484500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Rotting Log</a:t>
            </a:r>
            <a:endParaRPr sz="1100"/>
          </a:p>
        </p:txBody>
      </p:sp>
      <p:sp>
        <p:nvSpPr>
          <p:cNvPr id="184" name="Google Shape;184;p37"/>
          <p:cNvSpPr txBox="1"/>
          <p:nvPr/>
        </p:nvSpPr>
        <p:spPr>
          <a:xfrm>
            <a:off x="6942594" y="3003075"/>
            <a:ext cx="1311900" cy="276900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Deer</a:t>
            </a:r>
            <a:endParaRPr sz="11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close up of an animal&#10;&#10;Description generated with high confidence" id="189" name="Google Shape;189;p38"/>
          <p:cNvPicPr preferRelativeResize="0"/>
          <p:nvPr/>
        </p:nvPicPr>
        <p:blipFill/>
        <p:spPr>
          <a:xfrm>
            <a:off x="4319808" y="2090085"/>
            <a:ext cx="1102146" cy="55107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flower garden&#10;&#10;Description generated with very high confidence" id="190" name="Google Shape;190;p38"/>
          <p:cNvPicPr preferRelativeResize="0"/>
          <p:nvPr/>
        </p:nvPicPr>
        <p:blipFill/>
        <p:spPr>
          <a:xfrm>
            <a:off x="4294693" y="2839386"/>
            <a:ext cx="1333209" cy="177761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ish, Tropical Fish, Sea, Nemo, Clown Fish" id="191" name="Google Shape;191;p38"/>
          <p:cNvPicPr preferRelativeResize="0"/>
          <p:nvPr/>
        </p:nvPicPr>
        <p:blipFill/>
        <p:spPr>
          <a:xfrm>
            <a:off x="2642132" y="2189038"/>
            <a:ext cx="775970" cy="4049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unny, Worm, The Little Worm, Tapeworm, Sperm, Comic" id="192" name="Google Shape;192;p38"/>
          <p:cNvPicPr preferRelativeResize="0"/>
          <p:nvPr/>
        </p:nvPicPr>
        <p:blipFill/>
        <p:spPr>
          <a:xfrm>
            <a:off x="571722" y="1329548"/>
            <a:ext cx="667539" cy="4650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uppy, Dog, Pet, Animal, Cute, White, Adorable, Canine" id="193" name="Google Shape;193;p38"/>
          <p:cNvPicPr preferRelativeResize="0"/>
          <p:nvPr/>
        </p:nvPicPr>
        <p:blipFill/>
        <p:spPr>
          <a:xfrm>
            <a:off x="390743" y="2932650"/>
            <a:ext cx="1543054" cy="159891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food, animal, invertebrate, indoor&#10;&#10;Description generated with high confidence" id="194" name="Google Shape;194;p38"/>
          <p:cNvPicPr preferRelativeResize="0"/>
          <p:nvPr/>
        </p:nvPicPr>
        <p:blipFill/>
        <p:spPr>
          <a:xfrm>
            <a:off x="2328837" y="2940599"/>
            <a:ext cx="1317866" cy="1813713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38"/>
          <p:cNvSpPr/>
          <p:nvPr/>
        </p:nvSpPr>
        <p:spPr>
          <a:xfrm>
            <a:off x="2207453" y="1161408"/>
            <a:ext cx="1527300" cy="9789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Commensalism is where one organism benefits and doesn’t hurt the other. </a:t>
            </a:r>
            <a:endParaRPr sz="1100"/>
          </a:p>
        </p:txBody>
      </p:sp>
      <p:sp>
        <p:nvSpPr>
          <p:cNvPr id="196" name="Google Shape;196;p38"/>
          <p:cNvSpPr/>
          <p:nvPr/>
        </p:nvSpPr>
        <p:spPr>
          <a:xfrm>
            <a:off x="4281584" y="1329548"/>
            <a:ext cx="1411500" cy="7203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Mutualism is where both organisms benefit</a:t>
            </a:r>
            <a:endParaRPr sz="1100"/>
          </a:p>
        </p:txBody>
      </p:sp>
      <p:sp>
        <p:nvSpPr>
          <p:cNvPr id="197" name="Google Shape;197;p38"/>
          <p:cNvSpPr/>
          <p:nvPr/>
        </p:nvSpPr>
        <p:spPr>
          <a:xfrm>
            <a:off x="322797" y="1867453"/>
            <a:ext cx="1611000" cy="7203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Parasitism  is where one  organisms benefits and the other is hurt</a:t>
            </a:r>
            <a:endParaRPr sz="1100"/>
          </a:p>
        </p:txBody>
      </p:sp>
      <p:sp>
        <p:nvSpPr>
          <p:cNvPr id="198" name="Google Shape;198;p38"/>
          <p:cNvSpPr/>
          <p:nvPr/>
        </p:nvSpPr>
        <p:spPr>
          <a:xfrm>
            <a:off x="6303049" y="235674"/>
            <a:ext cx="1027500" cy="524700"/>
          </a:xfrm>
          <a:prstGeom prst="roundRect">
            <a:avLst>
              <a:gd fmla="val 16667" name="adj"/>
            </a:avLst>
          </a:prstGeom>
          <a:solidFill>
            <a:srgbClr val="FFFF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Hint:  I eat toxic leaves</a:t>
            </a:r>
            <a:endParaRPr sz="1100"/>
          </a:p>
        </p:txBody>
      </p:sp>
      <p:sp>
        <p:nvSpPr>
          <p:cNvPr id="199" name="Google Shape;199;p38"/>
          <p:cNvSpPr/>
          <p:nvPr/>
        </p:nvSpPr>
        <p:spPr>
          <a:xfrm>
            <a:off x="6696354" y="215130"/>
            <a:ext cx="1027500" cy="524700"/>
          </a:xfrm>
          <a:prstGeom prst="roundRect">
            <a:avLst>
              <a:gd fmla="val 16667" name="adj"/>
            </a:avLst>
          </a:prstGeom>
          <a:solidFill>
            <a:srgbClr val="FFFF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Hint:  I live in stingers</a:t>
            </a:r>
            <a:endParaRPr sz="1100"/>
          </a:p>
        </p:txBody>
      </p:sp>
      <p:sp>
        <p:nvSpPr>
          <p:cNvPr id="200" name="Google Shape;200;p38"/>
          <p:cNvSpPr/>
          <p:nvPr/>
        </p:nvSpPr>
        <p:spPr>
          <a:xfrm>
            <a:off x="7315754" y="228827"/>
            <a:ext cx="1082400" cy="524700"/>
          </a:xfrm>
          <a:prstGeom prst="roundRect">
            <a:avLst>
              <a:gd fmla="val 16667" name="adj"/>
            </a:avLst>
          </a:prstGeom>
          <a:solidFill>
            <a:srgbClr val="FFFF0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Hint:  I live in intestines</a:t>
            </a:r>
            <a:endParaRPr sz="11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Google Shape;205;p39"/>
          <p:cNvPicPr preferRelativeResize="0"/>
          <p:nvPr/>
        </p:nvPicPr>
        <p:blipFill/>
        <p:spPr>
          <a:xfrm>
            <a:off x="482209" y="2518384"/>
            <a:ext cx="861751" cy="69007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p39"/>
          <p:cNvPicPr preferRelativeResize="0"/>
          <p:nvPr/>
        </p:nvPicPr>
        <p:blipFill/>
        <p:spPr>
          <a:xfrm>
            <a:off x="2467566" y="2169827"/>
            <a:ext cx="751188" cy="34854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p39"/>
          <p:cNvPicPr preferRelativeResize="0"/>
          <p:nvPr/>
        </p:nvPicPr>
        <p:blipFill/>
        <p:spPr>
          <a:xfrm>
            <a:off x="5715278" y="970409"/>
            <a:ext cx="642968" cy="6050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p39"/>
          <p:cNvPicPr preferRelativeResize="0"/>
          <p:nvPr/>
        </p:nvPicPr>
        <p:blipFill/>
        <p:spPr>
          <a:xfrm>
            <a:off x="4258056" y="1575491"/>
            <a:ext cx="464455" cy="482409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Google Shape;209;p39"/>
          <p:cNvSpPr txBox="1"/>
          <p:nvPr/>
        </p:nvSpPr>
        <p:spPr>
          <a:xfrm>
            <a:off x="4806650" y="2720750"/>
            <a:ext cx="647700" cy="4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0" name="Google Shape;210;p39"/>
          <p:cNvPicPr preferRelativeResize="0"/>
          <p:nvPr/>
        </p:nvPicPr>
        <p:blipFill/>
        <p:spPr>
          <a:xfrm rot="9">
            <a:off x="7777741" y="79623"/>
            <a:ext cx="459708" cy="690071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Google Shape;211;p39"/>
          <p:cNvSpPr/>
          <p:nvPr/>
        </p:nvSpPr>
        <p:spPr>
          <a:xfrm>
            <a:off x="232376" y="3602258"/>
            <a:ext cx="1551900" cy="4146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25400">
            <a:solidFill>
              <a:srgbClr val="BA7C2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Producer:  Autotroph</a:t>
            </a:r>
            <a:endParaRPr/>
          </a:p>
        </p:txBody>
      </p:sp>
      <p:sp>
        <p:nvSpPr>
          <p:cNvPr id="212" name="Google Shape;212;p39"/>
          <p:cNvSpPr/>
          <p:nvPr/>
        </p:nvSpPr>
        <p:spPr>
          <a:xfrm>
            <a:off x="1784275" y="3056604"/>
            <a:ext cx="1551900" cy="4146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25400">
            <a:solidFill>
              <a:srgbClr val="BA7C2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Primary Consumer: Heterotroph</a:t>
            </a:r>
            <a:endParaRPr/>
          </a:p>
        </p:txBody>
      </p:sp>
      <p:sp>
        <p:nvSpPr>
          <p:cNvPr id="213" name="Google Shape;213;p39"/>
          <p:cNvSpPr/>
          <p:nvPr/>
        </p:nvSpPr>
        <p:spPr>
          <a:xfrm>
            <a:off x="3796054" y="2483808"/>
            <a:ext cx="1551900" cy="4146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25400">
            <a:solidFill>
              <a:srgbClr val="BA7C2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Secondary Consumer</a:t>
            </a:r>
            <a:endParaRPr/>
          </a:p>
        </p:txBody>
      </p:sp>
      <p:sp>
        <p:nvSpPr>
          <p:cNvPr id="214" name="Google Shape;214;p39"/>
          <p:cNvSpPr/>
          <p:nvPr/>
        </p:nvSpPr>
        <p:spPr>
          <a:xfrm>
            <a:off x="5361875" y="1879650"/>
            <a:ext cx="1551900" cy="4146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25400">
            <a:solidFill>
              <a:srgbClr val="BA7C2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Tertiary Consumer</a:t>
            </a:r>
            <a:endParaRPr/>
          </a:p>
        </p:txBody>
      </p:sp>
      <p:sp>
        <p:nvSpPr>
          <p:cNvPr id="215" name="Google Shape;215;p39"/>
          <p:cNvSpPr/>
          <p:nvPr/>
        </p:nvSpPr>
        <p:spPr>
          <a:xfrm>
            <a:off x="7351020" y="1160900"/>
            <a:ext cx="1551900" cy="4146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25400">
            <a:solidFill>
              <a:srgbClr val="BA7C2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Apex Predator</a:t>
            </a:r>
            <a:endParaRPr/>
          </a:p>
        </p:txBody>
      </p:sp>
      <p:sp>
        <p:nvSpPr>
          <p:cNvPr id="216" name="Google Shape;216;p39"/>
          <p:cNvSpPr/>
          <p:nvPr/>
        </p:nvSpPr>
        <p:spPr>
          <a:xfrm>
            <a:off x="7393320" y="2483804"/>
            <a:ext cx="1551900" cy="4146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25400">
            <a:solidFill>
              <a:srgbClr val="BA7C2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Decomposer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close up of a flower&#10;&#10;Description generated with very high confidence" id="221" name="Google Shape;221;p40"/>
          <p:cNvPicPr preferRelativeResize="0"/>
          <p:nvPr/>
        </p:nvPicPr>
        <p:blipFill/>
        <p:spPr>
          <a:xfrm>
            <a:off x="4696639" y="3913422"/>
            <a:ext cx="744066" cy="81727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flower&#10;&#10;Description generated with high confidence" id="222" name="Google Shape;222;p40"/>
          <p:cNvPicPr preferRelativeResize="0"/>
          <p:nvPr/>
        </p:nvPicPr>
        <p:blipFill/>
        <p:spPr>
          <a:xfrm>
            <a:off x="6344175" y="3855522"/>
            <a:ext cx="774714" cy="81727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flower&#10;&#10;Description generated with very high confidence" id="223" name="Google Shape;223;p40"/>
          <p:cNvPicPr preferRelativeResize="0"/>
          <p:nvPr/>
        </p:nvPicPr>
        <p:blipFill/>
        <p:spPr>
          <a:xfrm>
            <a:off x="3827943" y="3855525"/>
            <a:ext cx="744066" cy="81727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flower&#10;&#10;Description generated with high confidence" id="224" name="Google Shape;224;p40"/>
          <p:cNvPicPr preferRelativeResize="0"/>
          <p:nvPr/>
        </p:nvPicPr>
        <p:blipFill/>
        <p:spPr>
          <a:xfrm>
            <a:off x="5505084" y="3913416"/>
            <a:ext cx="774714" cy="81727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flower&#10;&#10;Description generated with very high confidence" id="225" name="Google Shape;225;p40"/>
          <p:cNvPicPr preferRelativeResize="0"/>
          <p:nvPr/>
        </p:nvPicPr>
        <p:blipFill/>
        <p:spPr>
          <a:xfrm>
            <a:off x="7212868" y="3833275"/>
            <a:ext cx="744066" cy="81727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lh4.googleusercontent.com/0EK2OsMqUQmpX-B_5iHqmsz9PYPS1UNT_UiYdsokcynD9NZEPqF9Ns7TLGdIKz048Wjr0GtEf1WL6uUnPqRCDe8tvG8RJct3tQUW3K9O7tlffCPRmo9T5tmFGDRV41P1b7G2_qqwx-I" id="226" name="Google Shape;226;p40"/>
          <p:cNvPicPr preferRelativeResize="0"/>
          <p:nvPr/>
        </p:nvPicPr>
        <p:blipFill/>
        <p:spPr>
          <a:xfrm>
            <a:off x="4570084" y="2867309"/>
            <a:ext cx="663544" cy="6815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p40"/>
          <p:cNvPicPr preferRelativeResize="0"/>
          <p:nvPr/>
        </p:nvPicPr>
        <p:blipFill/>
        <p:spPr>
          <a:xfrm>
            <a:off x="5637119" y="2915281"/>
            <a:ext cx="996963" cy="61907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lh3.googleusercontent.com/K5jO84HMc0WdcnhDVMHHhivPaju5652CIurjF9LpKA__QLOdKN4PwlQA0itnj6SxNlJtCobTS8TpfxC8K4GplQDVUhv1gXJ44wMz58QOo38v6DpiiE2vCLRPtce9aV1rB5PHZF2VlPI" id="228" name="Google Shape;228;p40"/>
          <p:cNvPicPr preferRelativeResize="0"/>
          <p:nvPr/>
        </p:nvPicPr>
        <p:blipFill/>
        <p:spPr>
          <a:xfrm>
            <a:off x="5100447" y="2947223"/>
            <a:ext cx="685576" cy="77698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quirrel, Animal, Pet" id="229" name="Google Shape;229;p40"/>
          <p:cNvPicPr preferRelativeResize="0"/>
          <p:nvPr/>
        </p:nvPicPr>
        <p:blipFill/>
        <p:spPr>
          <a:xfrm>
            <a:off x="6565646" y="2733721"/>
            <a:ext cx="810098" cy="8226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p40"/>
          <p:cNvPicPr preferRelativeResize="0"/>
          <p:nvPr/>
        </p:nvPicPr>
        <p:blipFill/>
        <p:spPr>
          <a:xfrm>
            <a:off x="5597302" y="2021194"/>
            <a:ext cx="437908" cy="69371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p40"/>
          <p:cNvPicPr preferRelativeResize="0"/>
          <p:nvPr/>
        </p:nvPicPr>
        <p:blipFill/>
        <p:spPr>
          <a:xfrm>
            <a:off x="3908195" y="2963543"/>
            <a:ext cx="685578" cy="7107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snake&#10;&#10;Description generated with very high confidence" id="232" name="Google Shape;232;p40"/>
          <p:cNvPicPr preferRelativeResize="0"/>
          <p:nvPr/>
        </p:nvPicPr>
        <p:blipFill/>
        <p:spPr>
          <a:xfrm>
            <a:off x="4535032" y="2223416"/>
            <a:ext cx="810096" cy="53931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p40"/>
          <p:cNvPicPr preferRelativeResize="0"/>
          <p:nvPr/>
        </p:nvPicPr>
        <p:blipFill/>
        <p:spPr>
          <a:xfrm>
            <a:off x="5742818" y="1110427"/>
            <a:ext cx="567837" cy="60301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logo&#10;&#10;Description generated with very high confidence" id="234" name="Google Shape;234;p40"/>
          <p:cNvPicPr preferRelativeResize="0"/>
          <p:nvPr/>
        </p:nvPicPr>
        <p:blipFill/>
        <p:spPr>
          <a:xfrm>
            <a:off x="5009430" y="1300114"/>
            <a:ext cx="685578" cy="479705"/>
          </a:xfrm>
          <a:prstGeom prst="rect">
            <a:avLst/>
          </a:prstGeom>
          <a:noFill/>
          <a:ln>
            <a:noFill/>
          </a:ln>
        </p:spPr>
      </p:pic>
      <p:sp>
        <p:nvSpPr>
          <p:cNvPr id="235" name="Google Shape;235;p40"/>
          <p:cNvSpPr/>
          <p:nvPr/>
        </p:nvSpPr>
        <p:spPr>
          <a:xfrm>
            <a:off x="2835735" y="3068861"/>
            <a:ext cx="1174800" cy="3867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Primary Consumers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p40"/>
          <p:cNvSpPr/>
          <p:nvPr/>
        </p:nvSpPr>
        <p:spPr>
          <a:xfrm>
            <a:off x="8050888" y="4229664"/>
            <a:ext cx="1039200" cy="3471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Producers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p40"/>
          <p:cNvSpPr/>
          <p:nvPr/>
        </p:nvSpPr>
        <p:spPr>
          <a:xfrm>
            <a:off x="3468021" y="2021207"/>
            <a:ext cx="1174800" cy="3471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Secondary Consumers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40"/>
          <p:cNvSpPr/>
          <p:nvPr/>
        </p:nvSpPr>
        <p:spPr>
          <a:xfrm>
            <a:off x="5883172" y="734976"/>
            <a:ext cx="1174800" cy="3471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Tertiary Consumers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p40"/>
          <p:cNvSpPr/>
          <p:nvPr/>
        </p:nvSpPr>
        <p:spPr>
          <a:xfrm>
            <a:off x="7560597" y="3768266"/>
            <a:ext cx="1174800" cy="3471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Autotrophs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p40"/>
          <p:cNvSpPr/>
          <p:nvPr/>
        </p:nvSpPr>
        <p:spPr>
          <a:xfrm>
            <a:off x="7443660" y="3209299"/>
            <a:ext cx="1174800" cy="3471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Heterotrophs</a:t>
            </a:r>
            <a:endParaRPr b="0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p40"/>
          <p:cNvSpPr/>
          <p:nvPr/>
        </p:nvSpPr>
        <p:spPr>
          <a:xfrm>
            <a:off x="6876097" y="2302417"/>
            <a:ext cx="1174800" cy="3471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Heterotrophs</a:t>
            </a:r>
            <a:endParaRPr b="0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40"/>
          <p:cNvSpPr/>
          <p:nvPr/>
        </p:nvSpPr>
        <p:spPr>
          <a:xfrm>
            <a:off x="7312310" y="2867292"/>
            <a:ext cx="1174800" cy="3471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Heterotrophs</a:t>
            </a:r>
            <a:endParaRPr b="0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40"/>
          <p:cNvSpPr/>
          <p:nvPr/>
        </p:nvSpPr>
        <p:spPr>
          <a:xfrm>
            <a:off x="6574522" y="128381"/>
            <a:ext cx="1394400" cy="9537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FFFF00">
              <a:alpha val="58819"/>
            </a:srgbClr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Only</a:t>
            </a:r>
            <a:r>
              <a:rPr b="0" i="0" lang="en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10% of the energy from each tropic level is transferred </a:t>
            </a:r>
            <a:endParaRPr sz="11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41"/>
          <p:cNvSpPr txBox="1"/>
          <p:nvPr/>
        </p:nvSpPr>
        <p:spPr>
          <a:xfrm>
            <a:off x="118700" y="1885675"/>
            <a:ext cx="1332000" cy="521100"/>
          </a:xfrm>
          <a:prstGeom prst="rect">
            <a:avLst/>
          </a:prstGeom>
          <a:solidFill>
            <a:srgbClr val="00FF00"/>
          </a:solidFill>
          <a:ln cap="flat" cmpd="sng" w="38100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Tundra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Hint: Cold Desert</a:t>
            </a:r>
            <a:endParaRPr sz="1000"/>
          </a:p>
        </p:txBody>
      </p:sp>
      <p:sp>
        <p:nvSpPr>
          <p:cNvPr id="249" name="Google Shape;249;p41"/>
          <p:cNvSpPr txBox="1"/>
          <p:nvPr/>
        </p:nvSpPr>
        <p:spPr>
          <a:xfrm>
            <a:off x="6862900" y="611075"/>
            <a:ext cx="1332000" cy="521100"/>
          </a:xfrm>
          <a:prstGeom prst="rect">
            <a:avLst/>
          </a:prstGeom>
          <a:solidFill>
            <a:srgbClr val="00FF00"/>
          </a:solidFill>
          <a:ln cap="flat" cmpd="sng" w="38100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Taiga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</a:rPr>
              <a:t>Hint: Snowy Forest</a:t>
            </a:r>
            <a:endParaRPr/>
          </a:p>
        </p:txBody>
      </p:sp>
      <p:sp>
        <p:nvSpPr>
          <p:cNvPr id="250" name="Google Shape;250;p41"/>
          <p:cNvSpPr txBox="1"/>
          <p:nvPr/>
        </p:nvSpPr>
        <p:spPr>
          <a:xfrm>
            <a:off x="1914125" y="1364575"/>
            <a:ext cx="1471200" cy="521100"/>
          </a:xfrm>
          <a:prstGeom prst="rect">
            <a:avLst/>
          </a:prstGeom>
          <a:solidFill>
            <a:srgbClr val="00FF00"/>
          </a:solidFill>
          <a:ln cap="flat" cmpd="sng" w="38100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Grassland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Hint:  Very few trees grow </a:t>
            </a:r>
            <a:endParaRPr/>
          </a:p>
        </p:txBody>
      </p:sp>
      <p:sp>
        <p:nvSpPr>
          <p:cNvPr id="251" name="Google Shape;251;p41"/>
          <p:cNvSpPr txBox="1"/>
          <p:nvPr/>
        </p:nvSpPr>
        <p:spPr>
          <a:xfrm>
            <a:off x="7027925" y="3902200"/>
            <a:ext cx="1653600" cy="717900"/>
          </a:xfrm>
          <a:prstGeom prst="rect">
            <a:avLst/>
          </a:prstGeom>
          <a:solidFill>
            <a:srgbClr val="00FF00"/>
          </a:solidFill>
          <a:ln cap="flat" cmpd="sng" w="38100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Tropical Rainforest: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</a:rPr>
              <a:t>Hint: Found near equator</a:t>
            </a:r>
            <a:endParaRPr/>
          </a:p>
        </p:txBody>
      </p:sp>
      <p:sp>
        <p:nvSpPr>
          <p:cNvPr id="252" name="Google Shape;252;p41"/>
          <p:cNvSpPr txBox="1"/>
          <p:nvPr/>
        </p:nvSpPr>
        <p:spPr>
          <a:xfrm>
            <a:off x="118700" y="2553950"/>
            <a:ext cx="1754100" cy="717900"/>
          </a:xfrm>
          <a:prstGeom prst="rect">
            <a:avLst/>
          </a:prstGeom>
          <a:solidFill>
            <a:srgbClr val="00FF00"/>
          </a:solidFill>
          <a:ln cap="flat" cmpd="sng" w="38100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Temperate Deciduous Forest </a:t>
            </a:r>
            <a:r>
              <a:rPr lang="en" sz="1000">
                <a:solidFill>
                  <a:schemeClr val="dk1"/>
                </a:solidFill>
              </a:rPr>
              <a:t>Hint:  Four distinct seasons</a:t>
            </a:r>
            <a:endParaRPr/>
          </a:p>
        </p:txBody>
      </p:sp>
      <p:sp>
        <p:nvSpPr>
          <p:cNvPr id="253" name="Google Shape;253;p41"/>
          <p:cNvSpPr txBox="1"/>
          <p:nvPr/>
        </p:nvSpPr>
        <p:spPr>
          <a:xfrm>
            <a:off x="4298275" y="4328500"/>
            <a:ext cx="1614000" cy="451800"/>
          </a:xfrm>
          <a:prstGeom prst="rect">
            <a:avLst/>
          </a:prstGeom>
          <a:solidFill>
            <a:srgbClr val="00FF00"/>
          </a:solidFill>
          <a:ln cap="flat" cmpd="sng" w="38100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Desert 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Hint: little to no water</a:t>
            </a:r>
            <a:endParaRPr/>
          </a:p>
        </p:txBody>
      </p:sp>
      <p:sp>
        <p:nvSpPr>
          <p:cNvPr id="254" name="Google Shape;254;p41"/>
          <p:cNvSpPr txBox="1"/>
          <p:nvPr/>
        </p:nvSpPr>
        <p:spPr>
          <a:xfrm>
            <a:off x="620025" y="3728500"/>
            <a:ext cx="1126200" cy="891600"/>
          </a:xfrm>
          <a:prstGeom prst="rect">
            <a:avLst/>
          </a:prstGeom>
          <a:solidFill>
            <a:srgbClr val="00FF00"/>
          </a:solidFill>
          <a:ln cap="flat" cmpd="sng" w="38100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Temperate Rainforest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</a:rPr>
              <a:t>Hint: Cool rainforest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42"/>
          <p:cNvSpPr/>
          <p:nvPr/>
        </p:nvSpPr>
        <p:spPr>
          <a:xfrm>
            <a:off x="3504625" y="1816525"/>
            <a:ext cx="1948200" cy="4089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Primary Succession</a:t>
            </a:r>
            <a:endParaRPr/>
          </a:p>
        </p:txBody>
      </p:sp>
      <p:sp>
        <p:nvSpPr>
          <p:cNvPr id="260" name="Google Shape;260;p42"/>
          <p:cNvSpPr/>
          <p:nvPr/>
        </p:nvSpPr>
        <p:spPr>
          <a:xfrm>
            <a:off x="3504625" y="2416475"/>
            <a:ext cx="1948200" cy="4089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Primary Succession</a:t>
            </a:r>
            <a:endParaRPr/>
          </a:p>
        </p:txBody>
      </p:sp>
      <p:sp>
        <p:nvSpPr>
          <p:cNvPr id="261" name="Google Shape;261;p42"/>
          <p:cNvSpPr/>
          <p:nvPr/>
        </p:nvSpPr>
        <p:spPr>
          <a:xfrm>
            <a:off x="3457975" y="3850075"/>
            <a:ext cx="2041500" cy="4089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Secondary Succession</a:t>
            </a:r>
            <a:endParaRPr/>
          </a:p>
        </p:txBody>
      </p:sp>
      <p:sp>
        <p:nvSpPr>
          <p:cNvPr id="262" name="Google Shape;262;p42"/>
          <p:cNvSpPr/>
          <p:nvPr/>
        </p:nvSpPr>
        <p:spPr>
          <a:xfrm>
            <a:off x="3457975" y="3063525"/>
            <a:ext cx="2041500" cy="4089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Secondary Succession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7" name="Google Shape;267;p43"/>
          <p:cNvPicPr preferRelativeResize="0"/>
          <p:nvPr/>
        </p:nvPicPr>
        <p:blipFill/>
        <p:spPr>
          <a:xfrm>
            <a:off x="6034000" y="804925"/>
            <a:ext cx="468125" cy="585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Google Shape;268;p43"/>
          <p:cNvPicPr preferRelativeResize="0"/>
          <p:nvPr/>
        </p:nvPicPr>
        <p:blipFill/>
        <p:spPr>
          <a:xfrm>
            <a:off x="6793975" y="705900"/>
            <a:ext cx="468125" cy="585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p43"/>
          <p:cNvPicPr preferRelativeResize="0"/>
          <p:nvPr/>
        </p:nvPicPr>
        <p:blipFill/>
        <p:spPr>
          <a:xfrm>
            <a:off x="7344450" y="705900"/>
            <a:ext cx="468125" cy="585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4" name="Google Shape;274;p44"/>
          <p:cNvPicPr preferRelativeResize="0"/>
          <p:nvPr/>
        </p:nvPicPr>
        <p:blipFill/>
        <p:spPr>
          <a:xfrm>
            <a:off x="4486526" y="3153162"/>
            <a:ext cx="1152874" cy="768284"/>
          </a:xfrm>
          <a:prstGeom prst="rect">
            <a:avLst/>
          </a:prstGeom>
          <a:noFill/>
          <a:ln>
            <a:noFill/>
          </a:ln>
        </p:spPr>
      </p:pic>
      <p:pic>
        <p:nvPicPr>
          <p:cNvPr id="275" name="Google Shape;275;p44"/>
          <p:cNvPicPr preferRelativeResize="0"/>
          <p:nvPr/>
        </p:nvPicPr>
        <p:blipFill/>
        <p:spPr>
          <a:xfrm>
            <a:off x="4001630" y="3481776"/>
            <a:ext cx="1675974" cy="10003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Google Shape;276;p44"/>
          <p:cNvPicPr preferRelativeResize="0"/>
          <p:nvPr/>
        </p:nvPicPr>
        <p:blipFill/>
        <p:spPr>
          <a:xfrm>
            <a:off x="3764626" y="3218526"/>
            <a:ext cx="1333798" cy="10003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Google Shape;277;p44"/>
          <p:cNvPicPr preferRelativeResize="0"/>
          <p:nvPr/>
        </p:nvPicPr>
        <p:blipFill/>
        <p:spPr>
          <a:xfrm>
            <a:off x="4355850" y="2503850"/>
            <a:ext cx="1152875" cy="495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p44"/>
          <p:cNvPicPr preferRelativeResize="0"/>
          <p:nvPr/>
        </p:nvPicPr>
        <p:blipFill/>
        <p:spPr>
          <a:xfrm>
            <a:off x="3505725" y="2666200"/>
            <a:ext cx="1279800" cy="1137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" name="Google Shape;279;p44"/>
          <p:cNvPicPr preferRelativeResize="0"/>
          <p:nvPr/>
        </p:nvPicPr>
        <p:blipFill/>
        <p:spPr>
          <a:xfrm>
            <a:off x="3618700" y="3921450"/>
            <a:ext cx="828869" cy="768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