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9" Type="http://schemas.openxmlformats.org/officeDocument/2006/relationships/image" Target="../media/image1.jp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0.png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19.png"/><Relationship Id="rId14" Type="http://schemas.openxmlformats.org/officeDocument/2006/relationships/image" Target="../media/image29.png"/><Relationship Id="rId5" Type="http://schemas.openxmlformats.org/officeDocument/2006/relationships/image" Target="../media/image6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Relationship Id="rId8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jp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5" Type="http://schemas.openxmlformats.org/officeDocument/2006/relationships/image" Target="../media/image37.png"/><Relationship Id="rId6" Type="http://schemas.openxmlformats.org/officeDocument/2006/relationships/image" Target="../media/image34.png"/><Relationship Id="rId7" Type="http://schemas.openxmlformats.org/officeDocument/2006/relationships/image" Target="../media/image33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