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image" Target="../media/image11.jpg"/><Relationship Id="rId5" Type="http://schemas.openxmlformats.org/officeDocument/2006/relationships/image" Target="../media/image2.jpg"/><Relationship Id="rId6" Type="http://schemas.openxmlformats.org/officeDocument/2006/relationships/image" Target="../media/image14.png"/><Relationship Id="rId7" Type="http://schemas.openxmlformats.org/officeDocument/2006/relationships/image" Target="../media/image22.png"/><Relationship Id="rId8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16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21.png"/><Relationship Id="rId13" Type="http://schemas.openxmlformats.org/officeDocument/2006/relationships/image" Target="../media/image18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30.png"/><Relationship Id="rId5" Type="http://schemas.openxmlformats.org/officeDocument/2006/relationships/image" Target="../media/image6.png"/><Relationship Id="rId6" Type="http://schemas.openxmlformats.org/officeDocument/2006/relationships/image" Target="../media/image17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Relationship Id="rId4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4.png"/><Relationship Id="rId8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509089" y="1136815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844320" y="1796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6509089" y="25903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844314" y="276341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6509109" y="314413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6509100" y="342102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844335" y="13118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509095" y="21058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844319" y="2280829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6509110" y="162131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6509094" y="28672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06818" y="2928261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4259674" y="1342749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2421429" y="1342755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475854" y="1233102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4572000" y="881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6884400" y="9459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2238400" y="3210075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6884400" y="421992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6834150" y="221280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4075200" y="35495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4572000" y="231847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