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1.png"/><Relationship Id="rId9" Type="http://schemas.openxmlformats.org/officeDocument/2006/relationships/image" Target="../media/image18.jpg"/><Relationship Id="rId5" Type="http://schemas.openxmlformats.org/officeDocument/2006/relationships/image" Target="../media/image12.jpg"/><Relationship Id="rId6" Type="http://schemas.openxmlformats.org/officeDocument/2006/relationships/image" Target="../media/image14.png"/><Relationship Id="rId7" Type="http://schemas.openxmlformats.org/officeDocument/2006/relationships/image" Target="../media/image8.png"/><Relationship Id="rId8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9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5.png"/><Relationship Id="rId9" Type="http://schemas.openxmlformats.org/officeDocument/2006/relationships/image" Target="../media/image25.png"/><Relationship Id="rId14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30.png"/><Relationship Id="rId7" Type="http://schemas.openxmlformats.org/officeDocument/2006/relationships/image" Target="../media/image17.png"/><Relationship Id="rId8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968189" y="1752227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816470" y="309847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7010864" y="236764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816464" y="248199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7095109" y="37316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7095100" y="33908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860860" y="12074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7010870" y="11368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860844" y="1865529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7010885" y="2714025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7095094" y="4072500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9233" y="2063510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89018" y="3033361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08645" y="2230301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6584" y="2063498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8818" y="303335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31524" y="292594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2132978" y="108460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4049884" y="121389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45897" y="11609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4241874" y="559899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7117254" y="1084605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6760154" y="1705602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034" y="3413871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319766" y="29153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99253" y="10908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98281" y="2330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5883016" y="1606373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170351" y="27207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919413" y="205840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692179" y="160638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03850" y="101795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90570" y="2098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442120" y="23644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6464" y="389889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9800" y="3828684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5593" y="391342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5709" y="3898891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0043" y="391342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