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jpg"/><Relationship Id="rId4" Type="http://schemas.openxmlformats.org/officeDocument/2006/relationships/image" Target="../media/image5.png"/><Relationship Id="rId9" Type="http://schemas.openxmlformats.org/officeDocument/2006/relationships/image" Target="../media/image7.jpg"/><Relationship Id="rId5" Type="http://schemas.openxmlformats.org/officeDocument/2006/relationships/image" Target="../media/image11.jpg"/><Relationship Id="rId6" Type="http://schemas.openxmlformats.org/officeDocument/2006/relationships/image" Target="../media/image1.png"/><Relationship Id="rId7" Type="http://schemas.openxmlformats.org/officeDocument/2006/relationships/image" Target="../media/image9.png"/><Relationship Id="rId8" Type="http://schemas.openxmlformats.org/officeDocument/2006/relationships/image" Target="../media/image1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Relationship Id="rId7" Type="http://schemas.openxmlformats.org/officeDocument/2006/relationships/image" Target="../media/image2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18.png"/><Relationship Id="rId13" Type="http://schemas.openxmlformats.org/officeDocument/2006/relationships/image" Target="../media/image22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jpg"/><Relationship Id="rId4" Type="http://schemas.openxmlformats.org/officeDocument/2006/relationships/image" Target="../media/image3.png"/><Relationship Id="rId9" Type="http://schemas.openxmlformats.org/officeDocument/2006/relationships/image" Target="../media/image27.png"/><Relationship Id="rId14" Type="http://schemas.openxmlformats.org/officeDocument/2006/relationships/image" Target="../media/image25.png"/><Relationship Id="rId5" Type="http://schemas.openxmlformats.org/officeDocument/2006/relationships/image" Target="../media/image6.png"/><Relationship Id="rId6" Type="http://schemas.openxmlformats.org/officeDocument/2006/relationships/image" Target="../media/image26.png"/><Relationship Id="rId7" Type="http://schemas.openxmlformats.org/officeDocument/2006/relationships/image" Target="../media/image21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jpg"/><Relationship Id="rId4" Type="http://schemas.openxmlformats.org/officeDocument/2006/relationships/image" Target="../media/image30.png"/><Relationship Id="rId9" Type="http://schemas.openxmlformats.org/officeDocument/2006/relationships/image" Target="../media/image34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3306289" y="16211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4729575" y="290854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260035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4729570" y="104039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4729569" y="36514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53608" y="337485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23693" y="15439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80932" y="1046038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16022" y="98597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0018" y="34290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739037" y="33215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6104947" y="2615478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