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Relationship Id="rId4" Type="http://schemas.openxmlformats.org/officeDocument/2006/relationships/image" Target="../media/image15.png"/><Relationship Id="rId9" Type="http://schemas.openxmlformats.org/officeDocument/2006/relationships/image" Target="../media/image11.jpg"/><Relationship Id="rId5" Type="http://schemas.openxmlformats.org/officeDocument/2006/relationships/image" Target="../media/image8.jpg"/><Relationship Id="rId6" Type="http://schemas.openxmlformats.org/officeDocument/2006/relationships/image" Target="../media/image1.png"/><Relationship Id="rId7" Type="http://schemas.openxmlformats.org/officeDocument/2006/relationships/image" Target="../media/image6.png"/><Relationship Id="rId8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2.png"/><Relationship Id="rId5" Type="http://schemas.openxmlformats.org/officeDocument/2006/relationships/image" Target="../media/image9.png"/><Relationship Id="rId6" Type="http://schemas.openxmlformats.org/officeDocument/2006/relationships/image" Target="../media/image3.png"/><Relationship Id="rId7" Type="http://schemas.openxmlformats.org/officeDocument/2006/relationships/image" Target="../media/image18.png"/><Relationship Id="rId8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19.png"/><Relationship Id="rId13" Type="http://schemas.openxmlformats.org/officeDocument/2006/relationships/image" Target="../media/image37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4.png"/><Relationship Id="rId9" Type="http://schemas.openxmlformats.org/officeDocument/2006/relationships/image" Target="../media/image23.png"/><Relationship Id="rId14" Type="http://schemas.openxmlformats.org/officeDocument/2006/relationships/image" Target="../media/image26.png"/><Relationship Id="rId5" Type="http://schemas.openxmlformats.org/officeDocument/2006/relationships/image" Target="../media/image13.png"/><Relationship Id="rId6" Type="http://schemas.openxmlformats.org/officeDocument/2006/relationships/image" Target="../media/image20.png"/><Relationship Id="rId7" Type="http://schemas.openxmlformats.org/officeDocument/2006/relationships/image" Target="../media/image17.png"/><Relationship Id="rId8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jpg"/><Relationship Id="rId4" Type="http://schemas.openxmlformats.org/officeDocument/2006/relationships/image" Target="../media/image31.png"/><Relationship Id="rId9" Type="http://schemas.openxmlformats.org/officeDocument/2006/relationships/image" Target="../media/image32.png"/><Relationship Id="rId5" Type="http://schemas.openxmlformats.org/officeDocument/2006/relationships/image" Target="../media/image36.png"/><Relationship Id="rId6" Type="http://schemas.openxmlformats.org/officeDocument/2006/relationships/image" Target="../media/image35.png"/><Relationship Id="rId7" Type="http://schemas.openxmlformats.org/officeDocument/2006/relationships/image" Target="../media/image34.png"/><Relationship Id="rId8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6600539" y="1821615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1223095" y="125755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6600539" y="23838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719389" y="307236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1030259" y="365143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6600550" y="3300621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855010" y="189932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6521695" y="121252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1132144" y="254110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6600560" y="273841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6336269" y="3843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84933" y="2093747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69393" y="2985974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2007" y="216678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6059" y="2010548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9068" y="2873225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88987" y="2967924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3986678" y="10316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2230259" y="121429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274322" y="1160953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105092" y="1730905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6320379" y="27529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3259" y="2649759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2285691" y="2223202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34428" y="9098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07556" y="174079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7946416" y="291823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294951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1996925" y="28717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3692179" y="245718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393725" y="16820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342795" y="1196975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400320" y="245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9164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65350" y="3898897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57293" y="3855525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73334" y="3898891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99993" y="3855525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70484" y="3026134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73519" y="3088656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43597" y="2930748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638746" y="2850859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553727" y="2110819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780995" y="202689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078782" y="2129541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843593" y="1217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148055" y="1391439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44610" y="2799898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7902138" y="426193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187115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02147" y="80000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834347" y="376824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27303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6884635" y="1303055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3968750" y="70202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7054925" y="70202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6633200" y="215680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1793500" y="4209850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4279300" y="25236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4013275" y="38333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7260725" y="3833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6879725" y="2523900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452900" y="2446800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6944250" y="4648400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406250" y="4468150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6476" y="36529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1480" y="2571751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2701" y="1490551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2975" y="31101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6400" y="1696125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87575" y="31531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