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jpg"/><Relationship Id="rId4" Type="http://schemas.openxmlformats.org/officeDocument/2006/relationships/image" Target="../media/image7.png"/><Relationship Id="rId9" Type="http://schemas.openxmlformats.org/officeDocument/2006/relationships/image" Target="../media/image1.jpg"/><Relationship Id="rId5" Type="http://schemas.openxmlformats.org/officeDocument/2006/relationships/image" Target="../media/image9.jpg"/><Relationship Id="rId6" Type="http://schemas.openxmlformats.org/officeDocument/2006/relationships/image" Target="../media/image14.png"/><Relationship Id="rId7" Type="http://schemas.openxmlformats.org/officeDocument/2006/relationships/image" Target="../media/image6.png"/><Relationship Id="rId8" Type="http://schemas.openxmlformats.org/officeDocument/2006/relationships/image" Target="../media/image1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jp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17.png"/><Relationship Id="rId7" Type="http://schemas.openxmlformats.org/officeDocument/2006/relationships/image" Target="../media/image15.png"/><Relationship Id="rId8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0.png"/><Relationship Id="rId10" Type="http://schemas.openxmlformats.org/officeDocument/2006/relationships/image" Target="../media/image18.png"/><Relationship Id="rId13" Type="http://schemas.openxmlformats.org/officeDocument/2006/relationships/image" Target="../media/image19.png"/><Relationship Id="rId1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Relationship Id="rId4" Type="http://schemas.openxmlformats.org/officeDocument/2006/relationships/image" Target="../media/image5.png"/><Relationship Id="rId9" Type="http://schemas.openxmlformats.org/officeDocument/2006/relationships/image" Target="../media/image21.png"/><Relationship Id="rId14" Type="http://schemas.openxmlformats.org/officeDocument/2006/relationships/image" Target="../media/image22.png"/><Relationship Id="rId5" Type="http://schemas.openxmlformats.org/officeDocument/2006/relationships/image" Target="../media/image2.png"/><Relationship Id="rId6" Type="http://schemas.openxmlformats.org/officeDocument/2006/relationships/image" Target="../media/image25.png"/><Relationship Id="rId7" Type="http://schemas.openxmlformats.org/officeDocument/2006/relationships/image" Target="../media/image28.png"/><Relationship Id="rId8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6.jpg"/><Relationship Id="rId4" Type="http://schemas.openxmlformats.org/officeDocument/2006/relationships/image" Target="../media/image3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jpg"/><Relationship Id="rId4" Type="http://schemas.openxmlformats.org/officeDocument/2006/relationships/image" Target="../media/image33.png"/><Relationship Id="rId9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7.png"/><Relationship Id="rId7" Type="http://schemas.openxmlformats.org/officeDocument/2006/relationships/image" Target="../media/image26.png"/><Relationship Id="rId8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3306289" y="1621140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4729570" y="162132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3306289" y="2306129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3306289" y="3390841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4789359" y="327998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4729575" y="290854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3260035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4729570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4729569" y="2202254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3260035" y="279523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4729569" y="3651425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3608" y="337485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23693" y="1543986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80932" y="1046038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16022" y="985973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90018" y="3429000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739037" y="3321599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6097928" y="888558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6221759" y="1881248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6104947" y="2615478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6303049" y="235674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6696354" y="215130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7315754" y="228827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3534" y="3286384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3548816" y="4018127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34028" y="3456359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92181" y="4465541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4670791" y="4192398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5448551" y="356185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5454350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7172054" y="35341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454350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231645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231645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289" y="3855522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100" y="2980559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9143" y="3828687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5784" y="3019266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4193" y="1562950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6684" y="2181509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08144" y="2399931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0847" y="3252023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3046" y="1971721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9502" y="1487794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60195" y="1515743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53632" y="2680616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8418" y="4006027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99430" y="3433714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7969135" y="1434761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8080163" y="541289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7944596" y="97210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7944597" y="12275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7944597" y="269711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7969135" y="308864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7944597" y="2284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7969135" y="1871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118700" y="1885675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153125" y="121740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1984850" y="1267550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2025900" y="1885675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118700" y="2553950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153125" y="3419025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153125" y="4001325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3504625" y="181652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3504625" y="241647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3457975" y="385007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3457975" y="306352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4000" y="804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3975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4450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526" y="3153162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1630" y="3481776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4626" y="3218526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55850" y="2503850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5725" y="266620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8700" y="3921450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