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9" Type="http://schemas.openxmlformats.org/officeDocument/2006/relationships/image" Target="../media/image13.jpg"/><Relationship Id="rId5" Type="http://schemas.openxmlformats.org/officeDocument/2006/relationships/image" Target="../media/image2.jp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26.png"/><Relationship Id="rId13" Type="http://schemas.openxmlformats.org/officeDocument/2006/relationships/image" Target="../media/image22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8.png"/><Relationship Id="rId9" Type="http://schemas.openxmlformats.org/officeDocument/2006/relationships/image" Target="../media/image27.png"/><Relationship Id="rId14" Type="http://schemas.openxmlformats.org/officeDocument/2006/relationships/image" Target="../media/image3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4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jpg"/><Relationship Id="rId4" Type="http://schemas.openxmlformats.org/officeDocument/2006/relationships/image" Target="../media/image34.png"/><Relationship Id="rId9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