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9" Type="http://schemas.openxmlformats.org/officeDocument/2006/relationships/image" Target="../media/image12.jpg"/><Relationship Id="rId5" Type="http://schemas.openxmlformats.org/officeDocument/2006/relationships/image" Target="../media/image2.jp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8.png"/><Relationship Id="rId8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7.png"/><Relationship Id="rId13" Type="http://schemas.openxmlformats.org/officeDocument/2006/relationships/image" Target="../media/image21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35.png"/><Relationship Id="rId9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469564" y="189521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379670" y="18952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469564" y="318545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79664" y="289901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469584" y="34623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379675" y="340092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79685" y="13933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469570" y="13933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379669" y="23971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469585" y="239711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469569" y="290855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0258" y="278723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4718" y="3377999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4907" y="286030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3409" y="2912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5656" y="35446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23962" y="335994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4014528" y="1046046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230409" y="11753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21672" y="11753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405149" y="2141962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2497579" y="2079092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4264424" y="2144400"/>
            <a:ext cx="1027500" cy="4650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309" y="259630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397279" y="22232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0241" y="9477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5906" y="15528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887466" y="36564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236451" y="355160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996925" y="28717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92179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385775" y="17047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96245" y="245717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341370" y="11382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4114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5225" y="3855522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8743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19959" y="3898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4668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46334" y="301295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63794" y="30442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95459" y="2965261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09871" y="285087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94077" y="19751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60758" y="2998380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281445" y="2032441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713605" y="2156164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19980" y="11261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571360" y="2697136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902813" y="3833264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6995446" y="1850120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498747" y="84937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02822" y="42470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571360" y="328499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1344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831985" y="1412280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164925" y="9941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504900" y="9156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128350" y="26701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6730500" y="417502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4164925" y="25717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305025" y="44411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2289600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47337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6961050" y="46521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790950" y="250590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426725" y="44351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5200" y="35069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5150" y="21323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7975" y="350697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726" y="374293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6280" y="2571751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6264" y="150277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350" y="365600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5900" y="143415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3750" y="2729725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