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bc27506acf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bc27506acf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bc27506acf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bc27506acf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bc27506acf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bc27506acf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59100" y="1876950"/>
            <a:ext cx="82911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Types of Chemical Reactions Comics</a:t>
            </a:r>
            <a:endParaRPr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561100" y="320375"/>
            <a:ext cx="79491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Please post a picture of your comic during the last 5 minutes of class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>
            <a:off x="409150" y="584500"/>
            <a:ext cx="82413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Please post your first two reaction</a:t>
            </a:r>
            <a:r>
              <a:rPr lang="en" sz="2900"/>
              <a:t> comics here</a:t>
            </a:r>
            <a:endParaRPr sz="2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/>
        </p:nvSpPr>
        <p:spPr>
          <a:xfrm>
            <a:off x="257175" y="584500"/>
            <a:ext cx="8592000" cy="10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900">
                <a:solidFill>
                  <a:schemeClr val="dk1"/>
                </a:solidFill>
              </a:rPr>
              <a:t>Please post your second two reaction comics here</a:t>
            </a:r>
            <a:endParaRPr sz="29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