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c27506ac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c27506ac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c27506ac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c27506ac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c27506a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c27506a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9100" y="1876950"/>
            <a:ext cx="8291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Types of Chemical Reactions Comics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61100" y="320375"/>
            <a:ext cx="7949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Please post a picture of your comic during the last 5 minutes of class. </a:t>
            </a:r>
            <a:endParaRPr sz="2000"/>
          </a:p>
        </p:txBody>
      </p:sp>
      <p:sp>
        <p:nvSpPr>
          <p:cNvPr id="60" name="Google Shape;60;p14"/>
          <p:cNvSpPr txBox="1"/>
          <p:nvPr/>
        </p:nvSpPr>
        <p:spPr>
          <a:xfrm>
            <a:off x="1111000" y="2249425"/>
            <a:ext cx="7340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I didn’t get the chance to take a picture.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51663" y="0"/>
            <a:ext cx="82413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2725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628301"/>
            <a:ext cx="9144063" cy="272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0" y="0"/>
            <a:ext cx="85920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708451" cy="289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1725" y="2811875"/>
            <a:ext cx="9708497" cy="289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