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Bree Serif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BreeSerif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2"/>
                </a:highlight>
              </a:rPr>
              <a:t>This slide needs a transition. </a:t>
            </a:r>
            <a:endParaRPr>
              <a:highlight>
                <a:schemeClr val="accent2"/>
              </a:highlight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4c504034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4c504034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4c504034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4c504034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56ff4448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56ff4448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4c50403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14c50403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4c504034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4c504034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Adaptations is mispelled in the title.  Either make the title a sentence with punctuation. Ot capitalize every word.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4c504034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4c504034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4c504034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4c504034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4c504034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4c504034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4c504034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4c504034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4c504034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4c504034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The title is hard to read against the background.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4c504034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4c504034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266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4125"/>
                </a:solidFill>
                <a:latin typeface="Bree Serif"/>
                <a:ea typeface="Bree Serif"/>
                <a:cs typeface="Bree Serif"/>
                <a:sym typeface="Bree Serif"/>
              </a:rPr>
              <a:t>The</a:t>
            </a:r>
            <a:endParaRPr>
              <a:solidFill>
                <a:srgbClr val="CC4125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4125"/>
                </a:solidFill>
                <a:latin typeface="Bree Serif"/>
                <a:ea typeface="Bree Serif"/>
                <a:cs typeface="Bree Serif"/>
                <a:sym typeface="Bree Serif"/>
              </a:rPr>
              <a:t>Tropical Rainforest</a:t>
            </a:r>
            <a:endParaRPr>
              <a:solidFill>
                <a:srgbClr val="CC4125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ctrTitle"/>
          </p:nvPr>
        </p:nvSpPr>
        <p:spPr>
          <a:xfrm>
            <a:off x="311700" y="14072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Examples of Parasitism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1" name="Google Shape;111;p22"/>
          <p:cNvSpPr txBox="1"/>
          <p:nvPr>
            <p:ph idx="1" type="subTitle"/>
          </p:nvPr>
        </p:nvSpPr>
        <p:spPr>
          <a:xfrm>
            <a:off x="623400" y="2772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 Parasitism in the Tropical forest is the roundworms, some of these are notoriously parasitic such as those who live their lives in the animal’s intestinal tract.</a:t>
            </a:r>
            <a:endParaRPr sz="19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ctrTitle"/>
          </p:nvPr>
        </p:nvSpPr>
        <p:spPr>
          <a:xfrm>
            <a:off x="311700" y="744575"/>
            <a:ext cx="8520600" cy="102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Web</a:t>
            </a:r>
            <a:endParaRPr/>
          </a:p>
        </p:txBody>
      </p:sp>
      <p:sp>
        <p:nvSpPr>
          <p:cNvPr id="117" name="Google Shape;117;p23"/>
          <p:cNvSpPr txBox="1"/>
          <p:nvPr>
            <p:ph idx="1" type="subTitle"/>
          </p:nvPr>
        </p:nvSpPr>
        <p:spPr>
          <a:xfrm>
            <a:off x="311700" y="2193575"/>
            <a:ext cx="8520600" cy="14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 toucan at the bottom consumes the fruit produced by the tree,  a primary producer such as a ficus tree, which produces leaves that monkeys eats, and then the monkey is eaten by the harpy eagle.</a:t>
            </a:r>
            <a:endParaRPr sz="25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1700" y="3413600"/>
            <a:ext cx="3472649" cy="17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ctrTitle"/>
          </p:nvPr>
        </p:nvSpPr>
        <p:spPr>
          <a:xfrm>
            <a:off x="311700" y="744575"/>
            <a:ext cx="8520600" cy="133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Websites that I used</a:t>
            </a:r>
            <a:endParaRPr/>
          </a:p>
        </p:txBody>
      </p:sp>
      <p:sp>
        <p:nvSpPr>
          <p:cNvPr id="124" name="Google Shape;124;p24"/>
          <p:cNvSpPr txBox="1"/>
          <p:nvPr>
            <p:ph idx="1" type="subTitle"/>
          </p:nvPr>
        </p:nvSpPr>
        <p:spPr>
          <a:xfrm>
            <a:off x="311700" y="2288725"/>
            <a:ext cx="8520600" cy="22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4A86E8"/>
                </a:solidFill>
                <a:latin typeface="Droid Sans"/>
                <a:ea typeface="Droid Sans"/>
                <a:cs typeface="Droid Sans"/>
                <a:sym typeface="Droid Sans"/>
              </a:rPr>
              <a:t>https://earthobservatory.nasa.gov/biome/biorainforest.php#:~:text=The%20tropical%20rainforest%20is%20a,that%20form%20three%20different%20layers.&amp;text=They%20climb%20trees%20in%20the,trees%2C%20ferns%2C%20and%20pal</a:t>
            </a:r>
            <a:r>
              <a:rPr lang="en" sz="1500">
                <a:solidFill>
                  <a:srgbClr val="4A86E8"/>
                </a:solidFill>
                <a:latin typeface="Droid Sans"/>
                <a:ea typeface="Droid Sans"/>
                <a:cs typeface="Droid Sans"/>
                <a:sym typeface="Droid Sans"/>
              </a:rPr>
              <a:t>ms.</a:t>
            </a:r>
            <a:endParaRPr sz="1500"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4A86E8"/>
                </a:solidFill>
                <a:latin typeface="Droid Sans"/>
                <a:ea typeface="Droid Sans"/>
                <a:cs typeface="Droid Sans"/>
                <a:sym typeface="Droid Sans"/>
              </a:rPr>
              <a:t>https://www.bioexplorer.net/tropical-rainforest-animal-adaptations.html/</a:t>
            </a:r>
            <a:endParaRPr sz="1300"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86E8"/>
                </a:solidFill>
                <a:latin typeface="Droid Sans"/>
                <a:ea typeface="Droid Sans"/>
                <a:cs typeface="Droid Sans"/>
                <a:sym typeface="Droid Sans"/>
              </a:rPr>
              <a:t>https://www.nationalgeographic.org/encyclopedia/rain-forest/#:~:text=Decomposers%2C%20such%20as%20termites%2C%20slugs,of%20predators%20consume%20the%20decomposers!</a:t>
            </a:r>
            <a:endParaRPr sz="1400"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86E8"/>
                </a:solidFill>
                <a:latin typeface="Droid Sans"/>
                <a:ea typeface="Droid Sans"/>
                <a:cs typeface="Droid Sans"/>
                <a:sym typeface="Droid Sans"/>
              </a:rPr>
              <a:t>https://www.edtechlens.com/blog/rainforest-kids-science-me-ill-you-working-rainforest#:~:text=In%20the%20rainforest%2C%20there%20are,hunt%20together%20to%20find%20food.</a:t>
            </a:r>
            <a:endParaRPr sz="1400"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525" y="135575"/>
            <a:ext cx="3746350" cy="12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912750" y="248925"/>
            <a:ext cx="7344000" cy="792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720000"/>
                </a:solidFill>
              </a:rPr>
              <a:t>What is The Tropical Rainforest like?</a:t>
            </a:r>
            <a:endParaRPr sz="2800">
              <a:solidFill>
                <a:srgbClr val="720000"/>
              </a:solidFill>
            </a:endParaRPr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1561375"/>
            <a:ext cx="8520600" cy="26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Tropical Rainforests are closed canopy forests growing 28 degrees north or south of the equator. They are very wet places, temperatures are </a:t>
            </a:r>
            <a:r>
              <a:rPr lang="en" sz="16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uniformly</a:t>
            </a:r>
            <a:r>
              <a:rPr lang="en" sz="16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 high -between 20c and 35c.</a:t>
            </a:r>
            <a:endParaRPr sz="1600"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3F3F3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-1587375" y="934875"/>
            <a:ext cx="58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725" y="3802325"/>
            <a:ext cx="2116376" cy="138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311700" y="424575"/>
            <a:ext cx="8520600" cy="102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</a:rPr>
              <a:t>Apaptions for creatures in the Tropical Forest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3707700" y="1447275"/>
            <a:ext cx="5436300" cy="9429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Many animals have adapted to the unique conditions of the tropical rainforests. The sloth use camouflage and moves very slowly to make it difficult for predators to spot.</a:t>
            </a:r>
            <a:endParaRPr sz="1700">
              <a:solidFill>
                <a:srgbClr val="EFEFE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22475" y="4260600"/>
            <a:ext cx="3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ctrTitle"/>
          </p:nvPr>
        </p:nvSpPr>
        <p:spPr>
          <a:xfrm>
            <a:off x="311700" y="28812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Examples of the Tropical Rainforest Producers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75" name="Google Shape;75;p16"/>
          <p:cNvSpPr txBox="1"/>
          <p:nvPr>
            <p:ph idx="1" type="subTitle"/>
          </p:nvPr>
        </p:nvSpPr>
        <p:spPr>
          <a:xfrm>
            <a:off x="2676600" y="3870300"/>
            <a:ext cx="6467400" cy="12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The producers in the Tropical rainforest is Trees, vines, mosses, grasses, tropical fruit trees.</a:t>
            </a:r>
            <a:endParaRPr sz="22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ctrTitle"/>
          </p:nvPr>
        </p:nvSpPr>
        <p:spPr>
          <a:xfrm>
            <a:off x="0" y="96025"/>
            <a:ext cx="4909200" cy="170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Examples Of Secondary Consumers in The Tropical Rainforest     </a:t>
            </a:r>
            <a:r>
              <a:rPr lang="en">
                <a:solidFill>
                  <a:srgbClr val="FF0000"/>
                </a:solidFill>
              </a:rPr>
              <a:t>    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6534850" y="578125"/>
            <a:ext cx="2399700" cy="22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S</a:t>
            </a:r>
            <a:r>
              <a:rPr lang="en" sz="21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econdary consumers in the Tropical rainforest are Tree frogs, the Jaguar, and </a:t>
            </a:r>
            <a:r>
              <a:rPr lang="en" sz="21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giant</a:t>
            </a:r>
            <a:r>
              <a:rPr lang="en" sz="21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 spiders.</a:t>
            </a:r>
            <a:endParaRPr sz="21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ctrTitle"/>
          </p:nvPr>
        </p:nvSpPr>
        <p:spPr>
          <a:xfrm>
            <a:off x="311700" y="744575"/>
            <a:ext cx="8520600" cy="103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Examples Of Tertiary </a:t>
            </a:r>
            <a:r>
              <a:rPr lang="en">
                <a:solidFill>
                  <a:schemeClr val="lt1"/>
                </a:solidFill>
              </a:rPr>
              <a:t>Consumers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7" name="Google Shape;87;p18"/>
          <p:cNvSpPr txBox="1"/>
          <p:nvPr>
            <p:ph idx="1" type="subTitle"/>
          </p:nvPr>
        </p:nvSpPr>
        <p:spPr>
          <a:xfrm>
            <a:off x="383275" y="37342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T</a:t>
            </a:r>
            <a:r>
              <a:rPr lang="en" sz="20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ertiary consumers in the Tropical rainforest are pumas, crocodiles and dart frogs.</a:t>
            </a:r>
            <a:endParaRPr sz="36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ctrTitle"/>
          </p:nvPr>
        </p:nvSpPr>
        <p:spPr>
          <a:xfrm>
            <a:off x="311700" y="160925"/>
            <a:ext cx="8520600" cy="95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FF0000"/>
                </a:solidFill>
              </a:rPr>
              <a:t>Examples of </a:t>
            </a:r>
            <a:r>
              <a:rPr lang="en" sz="5100">
                <a:solidFill>
                  <a:srgbClr val="FF0000"/>
                </a:solidFill>
              </a:rPr>
              <a:t>Decomposers</a:t>
            </a:r>
            <a:endParaRPr sz="5100">
              <a:solidFill>
                <a:srgbClr val="FF0000"/>
              </a:solidFill>
            </a:endParaRPr>
          </a:p>
        </p:txBody>
      </p:sp>
      <p:sp>
        <p:nvSpPr>
          <p:cNvPr id="93" name="Google Shape;93;p19"/>
          <p:cNvSpPr txBox="1"/>
          <p:nvPr>
            <p:ph idx="1" type="subTitle"/>
          </p:nvPr>
        </p:nvSpPr>
        <p:spPr>
          <a:xfrm>
            <a:off x="3931200" y="3820300"/>
            <a:ext cx="4473300" cy="12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Decomposers in the Tropical forest are termites, slugs, scorpions, worms, and fungi.</a:t>
            </a:r>
            <a:endParaRPr sz="25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ctrTitle"/>
          </p:nvPr>
        </p:nvSpPr>
        <p:spPr>
          <a:xfrm>
            <a:off x="311700" y="448825"/>
            <a:ext cx="8520600" cy="48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Mutualism</a:t>
            </a:r>
            <a:endParaRPr/>
          </a:p>
        </p:txBody>
      </p:sp>
      <p:sp>
        <p:nvSpPr>
          <p:cNvPr id="99" name="Google Shape;99;p20"/>
          <p:cNvSpPr txBox="1"/>
          <p:nvPr>
            <p:ph idx="1" type="subTitle"/>
          </p:nvPr>
        </p:nvSpPr>
        <p:spPr>
          <a:xfrm>
            <a:off x="0" y="1528100"/>
            <a:ext cx="41160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An example of A mutualism in the Tropical forest is the Monarch butterflies travel in large groups to stay safe.</a:t>
            </a:r>
            <a:endParaRPr sz="15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ctrTitle"/>
          </p:nvPr>
        </p:nvSpPr>
        <p:spPr>
          <a:xfrm>
            <a:off x="1836275" y="591525"/>
            <a:ext cx="7920300" cy="94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</a:t>
            </a:r>
            <a:r>
              <a:rPr lang="en"/>
              <a:t>Commensalism</a:t>
            </a:r>
            <a:endParaRPr/>
          </a:p>
        </p:txBody>
      </p:sp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348675" y="3758650"/>
            <a:ext cx="7316400" cy="8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Bugs actually live on and inside </a:t>
            </a:r>
            <a:r>
              <a:rPr lang="en" sz="17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sloth's</a:t>
            </a:r>
            <a:r>
              <a:rPr lang="en" sz="17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 fur and benefits by getting shelter, and also benefit by eating algae that grows on the sloths fur.</a:t>
            </a:r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