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Each slide have a different background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Each slide have pictures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Each slide have transitions (information slides in, rotates, etc.)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chemeClr val="accent2"/>
                </a:highlight>
              </a:rPr>
              <a:t>This slide needs a transition, and your name</a:t>
            </a:r>
            <a:endParaRPr>
              <a:highlight>
                <a:schemeClr val="accent2"/>
              </a:highlight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1568d6f8e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1568d6f8e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568d6f8e7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1568d6f8e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d4748335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d4748335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1568d6f8e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1568d6f8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568d6f8e7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568d6f8e7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568d6f8e7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568d6f8e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1568d6f8e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1568d6f8e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568d6f8e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568d6f8e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568d6f8e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568d6f8e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1568d6f8e7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1568d6f8e7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a different background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pictures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Each slide have transitions (information slides in, rotates, etc.)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accent2"/>
                </a:highlight>
              </a:rPr>
              <a:t>This slide needs a transition, and a picture, and paragraph.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Taiga Biome Project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C982"/>
            </a:gs>
            <a:gs pos="100000">
              <a:srgbClr val="F58F0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Commensalism In The Taiga 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B0F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Parasitism In The Taiga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D2E9"/>
            </a:gs>
            <a:gs pos="100000">
              <a:srgbClr val="045962"/>
            </a:gs>
          </a:gsLst>
          <a:lin ang="5400012" scaled="0"/>
        </a:gra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Taiga Biome Climate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Taiga Animal Adaptations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C002"/>
            </a:gs>
            <a:gs pos="100000">
              <a:srgbClr val="795B04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Producers In The Taiga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74EA7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Consumers In The Taiga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64D79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Secondary</a:t>
            </a:r>
            <a:r>
              <a:rPr lang="en"/>
              <a:t> Consumers In The Taiga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1077D2"/>
            </a:gs>
            <a:gs pos="100000">
              <a:srgbClr val="09315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Tertiary Consumers In The Taiga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B0000"/>
            </a:gs>
            <a:gs pos="100000">
              <a:srgbClr val="54030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Decomposers In The Taiga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51C75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Mutualism In The Taiga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