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74c9daf1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74c9daf1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74c9daf1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74c9daf1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d474833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d474833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6cb0a86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6cb0a86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74c9daf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74c9daf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74c9daf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74c9daf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74c9daf1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74c9daf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74c9daf1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74c9daf1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74c9daf1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74c9daf1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4c9daf1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74c9daf1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35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</a:rPr>
              <a:t>The Savanna Biome</a:t>
            </a:r>
            <a:r>
              <a:rPr b="1" lang="en"/>
              <a:t> </a:t>
            </a:r>
            <a:endParaRPr b="1"/>
          </a:p>
        </p:txBody>
      </p:sp>
      <p:sp>
        <p:nvSpPr>
          <p:cNvPr id="55" name="Google Shape;55;p13"/>
          <p:cNvSpPr txBox="1"/>
          <p:nvPr/>
        </p:nvSpPr>
        <p:spPr>
          <a:xfrm>
            <a:off x="2756925" y="3168375"/>
            <a:ext cx="401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By D’Macio Acosta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500">
                <a:solidFill>
                  <a:schemeClr val="lt1"/>
                </a:solidFill>
              </a:rPr>
              <a:t>Commensalism in The Savanna</a:t>
            </a:r>
            <a:endParaRPr b="1" i="1" sz="3500">
              <a:solidFill>
                <a:schemeClr val="lt1"/>
              </a:solidFill>
            </a:endParaRPr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Examples of Commensalism in the savanna is the relationship between lions and hyenas: lions kill and consume certain animals, then hyenas feed on the remains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Food chains in the Savanna </a:t>
            </a:r>
            <a:endParaRPr b="1" i="1"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165" y="1152475"/>
            <a:ext cx="5871286" cy="45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What is the Temperature like in the Savanna</a:t>
            </a:r>
            <a:endParaRPr b="1" i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 </a:t>
            </a:r>
            <a:r>
              <a:rPr b="1" lang="en">
                <a:solidFill>
                  <a:schemeClr val="dk1"/>
                </a:solidFill>
              </a:rPr>
              <a:t>temperature in the Savanna can range up to 68* to 86* F in the winter it is 68* to 78* F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200"/>
              <a:t>Are there any </a:t>
            </a:r>
            <a:r>
              <a:rPr b="1" i="1" lang="en" sz="2200"/>
              <a:t>adaptations</a:t>
            </a:r>
            <a:r>
              <a:rPr b="1" i="1" lang="en" sz="2200"/>
              <a:t> creatures need to survive in the savanna?</a:t>
            </a:r>
            <a:endParaRPr b="1" i="1" sz="2200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94875" y="1388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The animals in the Savanna adapt to the shortage of water and food through various ways to survive the shortage of food and water</a:t>
            </a:r>
            <a:r>
              <a:rPr b="1" lang="en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Producers in the Savanna</a:t>
            </a:r>
            <a:r>
              <a:rPr lang="en"/>
              <a:t> </a:t>
            </a:r>
            <a:r>
              <a:rPr lang="en"/>
              <a:t> 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rgbClr val="00FF00"/>
                </a:solidFill>
              </a:rPr>
              <a:t>There are many producers in the savanna such as star grass, lemon grass, acacia trees, red oat grass and jackalberry trees</a:t>
            </a:r>
            <a:endParaRPr b="1" sz="16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Primary</a:t>
            </a:r>
            <a:r>
              <a:rPr b="1" lang="en"/>
              <a:t> Consumers in the Savanna </a:t>
            </a:r>
            <a:endParaRPr b="1"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There are a high number of primary consumers in the savanna such as the </a:t>
            </a:r>
            <a:r>
              <a:rPr b="1" lang="en" sz="1600">
                <a:solidFill>
                  <a:schemeClr val="dk1"/>
                </a:solidFill>
              </a:rPr>
              <a:t>Gazelles, giraffes, elephants, antelope, wildebeest, and zebras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highlight>
                  <a:srgbClr val="F4CCCC"/>
                </a:highlight>
              </a:rPr>
              <a:t>Secondary Consumers in the Savanna</a:t>
            </a:r>
            <a:endParaRPr b="1">
              <a:solidFill>
                <a:srgbClr val="FF0000"/>
              </a:solidFill>
              <a:highlight>
                <a:srgbClr val="F4CCCC"/>
              </a:highlight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rgbClr val="FF0000"/>
                </a:solidFill>
                <a:highlight>
                  <a:srgbClr val="F4CCCC"/>
                </a:highlight>
              </a:rPr>
              <a:t>Many of the examples of </a:t>
            </a:r>
            <a:r>
              <a:rPr b="1" lang="en" sz="1600">
                <a:solidFill>
                  <a:srgbClr val="FF0000"/>
                </a:solidFill>
                <a:highlight>
                  <a:srgbClr val="F4CCCC"/>
                </a:highlight>
              </a:rPr>
              <a:t>secondary</a:t>
            </a:r>
            <a:r>
              <a:rPr b="1" lang="en" sz="1600">
                <a:solidFill>
                  <a:srgbClr val="FF0000"/>
                </a:solidFill>
                <a:highlight>
                  <a:srgbClr val="F4CCCC"/>
                </a:highlight>
              </a:rPr>
              <a:t> consumers in the savanna are lions, leopards, cheetahs, hyenas, jackals, wild dogs, snakes, lizards and birds of prey</a:t>
            </a:r>
            <a:endParaRPr b="1" sz="1600">
              <a:solidFill>
                <a:srgbClr val="FF0000"/>
              </a:solidFill>
              <a:highlight>
                <a:srgbClr val="F4CCCC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Tertiary Consumers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351C75"/>
                </a:highlight>
              </a:rPr>
              <a:t>Examples of tertiary consumers are </a:t>
            </a:r>
            <a:r>
              <a:rPr b="1" lang="en" sz="1600">
                <a:solidFill>
                  <a:schemeClr val="lt1"/>
                </a:solidFill>
                <a:highlight>
                  <a:srgbClr val="351C75"/>
                </a:highlight>
              </a:rPr>
              <a:t>hyena,the african wild dog and the jackal.</a:t>
            </a:r>
            <a:endParaRPr b="1" sz="1600">
              <a:solidFill>
                <a:schemeClr val="lt1"/>
              </a:solidFill>
              <a:highlight>
                <a:srgbClr val="351C75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lt1"/>
                </a:solidFill>
              </a:rPr>
              <a:t>Decomposers in the Savanna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Examples of </a:t>
            </a:r>
            <a:r>
              <a:rPr lang="en">
                <a:solidFill>
                  <a:schemeClr val="lt1"/>
                </a:solidFill>
              </a:rPr>
              <a:t>decomposers in the savanna are bacteria, fungi, earthworms and insects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500"/>
              <a:t>Mutualism in the Savanna</a:t>
            </a:r>
            <a:endParaRPr b="1" i="1" sz="3500"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CCCCCC"/>
                </a:highlight>
              </a:rPr>
              <a:t>One of the examples of mutualism is the whistling-thorn Acacia tree, large herbivores such as giraffes, and ant communities that live on the trees Whistling-thorn Acacias reward ants that defend the trees from browsing herbivores.</a:t>
            </a:r>
            <a:endParaRPr>
              <a:solidFill>
                <a:srgbClr val="FF0000"/>
              </a:solidFill>
              <a:highlight>
                <a:srgbClr val="CCCCCC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