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4748335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4748335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13075" y="54600"/>
            <a:ext cx="8520600" cy="156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Tropical Rainforest</a:t>
            </a:r>
            <a:endParaRPr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