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nton"/>
      <p:regular r:id="rId19"/>
    </p:embeddedFont>
    <p:embeddedFont>
      <p:font typeface="Permanent Marker"/>
      <p:regular r:id="rId20"/>
    </p:embeddedFont>
    <p:embeddedFont>
      <p:font typeface="Exo 2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ermanentMarker-regular.fntdata"/><Relationship Id="rId11" Type="http://schemas.openxmlformats.org/officeDocument/2006/relationships/slide" Target="slides/slide6.xml"/><Relationship Id="rId22" Type="http://schemas.openxmlformats.org/officeDocument/2006/relationships/font" Target="fonts/Exo2-bold.fntdata"/><Relationship Id="rId10" Type="http://schemas.openxmlformats.org/officeDocument/2006/relationships/slide" Target="slides/slide5.xml"/><Relationship Id="rId21" Type="http://schemas.openxmlformats.org/officeDocument/2006/relationships/font" Target="fonts/Exo2-regular.fntdata"/><Relationship Id="rId13" Type="http://schemas.openxmlformats.org/officeDocument/2006/relationships/slide" Target="slides/slide8.xml"/><Relationship Id="rId24" Type="http://schemas.openxmlformats.org/officeDocument/2006/relationships/font" Target="fonts/Exo2-boldItalic.fntdata"/><Relationship Id="rId12" Type="http://schemas.openxmlformats.org/officeDocument/2006/relationships/slide" Target="slides/slide7.xml"/><Relationship Id="rId23" Type="http://schemas.openxmlformats.org/officeDocument/2006/relationships/font" Target="fonts/Exo2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nton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5477ef6e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5477ef6e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5cd54ef6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5cd54ef6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5cd54ef6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5cd54ef6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5cd54ef6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15cd54ef6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Credit Slide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d4748335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d474833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5477ef6e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5477ef6e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5477ef6e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5477ef6e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5477ef6e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5477ef6e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5477ef6e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5477ef6e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5477ef6e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15477ef6e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2"/>
                </a:highlight>
              </a:rPr>
              <a:t>The title is hard to read against this background. </a:t>
            </a:r>
            <a:endParaRPr>
              <a:highlight>
                <a:schemeClr val="accent2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5477ef6e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5477ef6e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5477ef6e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5477ef6e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31.png"/><Relationship Id="rId7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37.png"/><Relationship Id="rId5" Type="http://schemas.openxmlformats.org/officeDocument/2006/relationships/image" Target="../media/image30.png"/><Relationship Id="rId6" Type="http://schemas.openxmlformats.org/officeDocument/2006/relationships/image" Target="../media/image35.png"/><Relationship Id="rId7" Type="http://schemas.openxmlformats.org/officeDocument/2006/relationships/image" Target="../media/image33.png"/><Relationship Id="rId8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jp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jpg"/><Relationship Id="rId4" Type="http://schemas.openxmlformats.org/officeDocument/2006/relationships/image" Target="../media/image21.png"/><Relationship Id="rId5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61775" y="0"/>
            <a:ext cx="5133300" cy="96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Biome Project</a:t>
            </a:r>
            <a:endParaRPr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372175" y="1845350"/>
            <a:ext cx="46941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0">
                <a:solidFill>
                  <a:srgbClr val="E69138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Savanna</a:t>
            </a:r>
            <a:endParaRPr sz="8200">
              <a:solidFill>
                <a:srgbClr val="E69138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7225" y="111500"/>
            <a:ext cx="2067375" cy="20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3292250"/>
            <a:ext cx="2560076" cy="1851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3"/>
          <p:cNvCxnSpPr/>
          <p:nvPr/>
        </p:nvCxnSpPr>
        <p:spPr>
          <a:xfrm rot="5400000">
            <a:off x="5465775" y="4214650"/>
            <a:ext cx="1415400" cy="518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13"/>
          <p:cNvCxnSpPr/>
          <p:nvPr/>
        </p:nvCxnSpPr>
        <p:spPr>
          <a:xfrm rot="5400000">
            <a:off x="5762700" y="4461025"/>
            <a:ext cx="1314300" cy="75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13"/>
          <p:cNvSpPr/>
          <p:nvPr/>
        </p:nvSpPr>
        <p:spPr>
          <a:xfrm>
            <a:off x="5863925" y="4814925"/>
            <a:ext cx="518100" cy="328800"/>
          </a:xfrm>
          <a:prstGeom prst="parallelogram">
            <a:avLst>
              <a:gd fmla="val 25000" name="adj"/>
            </a:avLst>
          </a:prstGeom>
          <a:solidFill>
            <a:srgbClr val="B45F06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6130125" y="4840725"/>
            <a:ext cx="302400" cy="277200"/>
          </a:xfrm>
          <a:prstGeom prst="parallelogram">
            <a:avLst>
              <a:gd fmla="val 25000" name="adj"/>
            </a:avLst>
          </a:prstGeom>
          <a:solidFill>
            <a:srgbClr val="E69138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5914425" y="4677400"/>
            <a:ext cx="518100" cy="328800"/>
          </a:xfrm>
          <a:prstGeom prst="parallelogram">
            <a:avLst>
              <a:gd fmla="val 25000" name="adj"/>
            </a:avLst>
          </a:prstGeom>
          <a:solidFill>
            <a:srgbClr val="E69138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6244925" y="4586325"/>
            <a:ext cx="136800" cy="124200"/>
          </a:xfrm>
          <a:prstGeom prst="parallelogram">
            <a:avLst>
              <a:gd fmla="val 25000" name="adj"/>
            </a:avLst>
          </a:prstGeom>
          <a:solidFill>
            <a:srgbClr val="E69138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 rot="-5736103">
            <a:off x="6147163" y="4468921"/>
            <a:ext cx="141375" cy="328900"/>
          </a:xfrm>
          <a:prstGeom prst="parallelogram">
            <a:avLst>
              <a:gd fmla="val 25000" name="adj"/>
            </a:avLst>
          </a:prstGeom>
          <a:solidFill>
            <a:srgbClr val="E69138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 rot="680437">
            <a:off x="6168667" y="4357715"/>
            <a:ext cx="219689" cy="328946"/>
          </a:xfrm>
          <a:prstGeom prst="parallelogram">
            <a:avLst>
              <a:gd fmla="val 25000" name="adj"/>
            </a:avLst>
          </a:prstGeom>
          <a:solidFill>
            <a:srgbClr val="E69138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 rot="-3974375">
            <a:off x="6083664" y="4304029"/>
            <a:ext cx="518226" cy="123579"/>
          </a:xfrm>
          <a:prstGeom prst="parallelogram">
            <a:avLst>
              <a:gd fmla="val 25000" name="adj"/>
            </a:avLst>
          </a:prstGeom>
          <a:solidFill>
            <a:srgbClr val="E69138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6179775" y="3677550"/>
            <a:ext cx="518100" cy="564900"/>
          </a:xfrm>
          <a:prstGeom prst="flowChartConnector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6408375" y="3829950"/>
            <a:ext cx="518100" cy="564900"/>
          </a:xfrm>
          <a:prstGeom prst="flowChartConnector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6484575" y="3525150"/>
            <a:ext cx="518100" cy="564900"/>
          </a:xfrm>
          <a:prstGeom prst="flowChartConnector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5874975" y="3829950"/>
            <a:ext cx="518100" cy="564900"/>
          </a:xfrm>
          <a:prstGeom prst="flowChartConnector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5798775" y="3525150"/>
            <a:ext cx="518100" cy="564900"/>
          </a:xfrm>
          <a:prstGeom prst="flowChartConnector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6103575" y="3448950"/>
            <a:ext cx="518100" cy="564900"/>
          </a:xfrm>
          <a:prstGeom prst="flowChartConnector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6789375" y="3906150"/>
            <a:ext cx="518100" cy="564900"/>
          </a:xfrm>
          <a:prstGeom prst="flowChartConnector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5570175" y="3829950"/>
            <a:ext cx="518100" cy="564900"/>
          </a:xfrm>
          <a:prstGeom prst="flowChartConnector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6713175" y="3753750"/>
            <a:ext cx="518100" cy="564900"/>
          </a:xfrm>
          <a:prstGeom prst="flowChartConnector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6" name="Google Shape;76;p13"/>
          <p:cNvCxnSpPr>
            <a:stCxn id="74" idx="4"/>
          </p:cNvCxnSpPr>
          <p:nvPr/>
        </p:nvCxnSpPr>
        <p:spPr>
          <a:xfrm rot="5400000">
            <a:off x="5630175" y="4502100"/>
            <a:ext cx="306300" cy="91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13"/>
          <p:cNvCxnSpPr>
            <a:endCxn id="74" idx="2"/>
          </p:cNvCxnSpPr>
          <p:nvPr/>
        </p:nvCxnSpPr>
        <p:spPr>
          <a:xfrm flipH="1">
            <a:off x="5570175" y="3912900"/>
            <a:ext cx="440700" cy="199500"/>
          </a:xfrm>
          <a:prstGeom prst="curvedConnector3">
            <a:avLst>
              <a:gd fmla="val 93584" name="adj1"/>
            </a:avLst>
          </a:prstGeom>
          <a:noFill/>
          <a:ln cap="flat" cmpd="sng" w="952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" name="Google Shape;78;p13"/>
          <p:cNvSpPr/>
          <p:nvPr/>
        </p:nvSpPr>
        <p:spPr>
          <a:xfrm>
            <a:off x="480225" y="973100"/>
            <a:ext cx="2067390" cy="1851228"/>
          </a:xfrm>
          <a:prstGeom prst="irregularSeal2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960450" y="1705675"/>
            <a:ext cx="80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Biome!!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lin ang="5400012" scaled="0"/>
        </a:gra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Commensalism in my Biome:</a:t>
            </a:r>
            <a:endParaRPr sz="4400"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The lions will hunt and eat, and the hyenas get the leftovers.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7131" y="2803900"/>
            <a:ext cx="2910100" cy="20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522" y="1905000"/>
            <a:ext cx="2016349" cy="18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E69138"/>
            </a:gs>
            <a:gs pos="100000">
              <a:srgbClr val="E69138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Parasitism in my Biome</a:t>
            </a:r>
            <a:endParaRPr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 example of parasitism is an elephant and tic. The tic gets the blood from the elephant and that leaves a bad effect on it. </a:t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8313" y="25384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731" y="2643551"/>
            <a:ext cx="1774025" cy="18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web of my Biome </a:t>
            </a:r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9750" y="54005"/>
            <a:ext cx="1844500" cy="223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954825"/>
            <a:ext cx="2356250" cy="156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9068" y="1954825"/>
            <a:ext cx="2313832" cy="156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6400" y="2456000"/>
            <a:ext cx="2349821" cy="131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24"/>
          <p:cNvCxnSpPr>
            <a:endCxn id="167" idx="1"/>
          </p:cNvCxnSpPr>
          <p:nvPr/>
        </p:nvCxnSpPr>
        <p:spPr>
          <a:xfrm flipH="1" rot="10800000">
            <a:off x="2464268" y="2738812"/>
            <a:ext cx="304800" cy="4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0" name="Google Shape;170;p24"/>
          <p:cNvCxnSpPr>
            <a:stCxn id="168" idx="1"/>
            <a:endCxn id="167" idx="3"/>
          </p:cNvCxnSpPr>
          <p:nvPr/>
        </p:nvCxnSpPr>
        <p:spPr>
          <a:xfrm rot="10800000">
            <a:off x="5082900" y="2738950"/>
            <a:ext cx="403500" cy="37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" name="Google Shape;171;p24"/>
          <p:cNvCxnSpPr>
            <a:stCxn id="167" idx="0"/>
            <a:endCxn id="165" idx="1"/>
          </p:cNvCxnSpPr>
          <p:nvPr/>
        </p:nvCxnSpPr>
        <p:spPr>
          <a:xfrm flipH="1" rot="10800000">
            <a:off x="3925984" y="1170625"/>
            <a:ext cx="3253800" cy="78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2" name="Google Shape;172;p24"/>
          <p:cNvCxnSpPr>
            <a:stCxn id="166" idx="0"/>
            <a:endCxn id="165" idx="1"/>
          </p:cNvCxnSpPr>
          <p:nvPr/>
        </p:nvCxnSpPr>
        <p:spPr>
          <a:xfrm flipH="1" rot="10800000">
            <a:off x="1254325" y="1170625"/>
            <a:ext cx="5925300" cy="78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3" name="Google Shape;173;p24"/>
          <p:cNvCxnSpPr>
            <a:stCxn id="168" idx="0"/>
            <a:endCxn id="165" idx="1"/>
          </p:cNvCxnSpPr>
          <p:nvPr/>
        </p:nvCxnSpPr>
        <p:spPr>
          <a:xfrm flipH="1" rot="10800000">
            <a:off x="6661311" y="1170500"/>
            <a:ext cx="518400" cy="12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4" name="Google Shape;17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600" y="3827600"/>
            <a:ext cx="3140010" cy="131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24"/>
          <p:cNvCxnSpPr>
            <a:stCxn id="174" idx="0"/>
            <a:endCxn id="166" idx="2"/>
          </p:cNvCxnSpPr>
          <p:nvPr/>
        </p:nvCxnSpPr>
        <p:spPr>
          <a:xfrm rot="10800000">
            <a:off x="1254405" y="3522800"/>
            <a:ext cx="925200" cy="30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24"/>
          <p:cNvCxnSpPr>
            <a:stCxn id="174" idx="0"/>
            <a:endCxn id="168" idx="1"/>
          </p:cNvCxnSpPr>
          <p:nvPr/>
        </p:nvCxnSpPr>
        <p:spPr>
          <a:xfrm flipH="1" rot="10800000">
            <a:off x="2179605" y="3113900"/>
            <a:ext cx="3306900" cy="71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lin ang="5400012" scaled="0"/>
        </a:gra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I want to live here?</a:t>
            </a:r>
            <a:endParaRPr/>
          </a:p>
        </p:txBody>
      </p:sp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No. </a:t>
            </a:r>
            <a:endParaRPr/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350" y="1214438"/>
            <a:ext cx="21717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113" y="14716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3313" y="13192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7413" y="3195638"/>
            <a:ext cx="2543175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09925" y="3262313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4313" y="314801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Seasons, Climate, etc. </a:t>
            </a:r>
            <a:endParaRPr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The </a:t>
            </a:r>
            <a:r>
              <a:rPr lang="en">
                <a:solidFill>
                  <a:srgbClr val="FFFFFF"/>
                </a:solidFill>
              </a:rPr>
              <a:t>temperature</a:t>
            </a:r>
            <a:r>
              <a:rPr lang="en">
                <a:solidFill>
                  <a:srgbClr val="FFFFFF"/>
                </a:solidFill>
              </a:rPr>
              <a:t> is on average 68-86 degrees </a:t>
            </a:r>
            <a:r>
              <a:rPr lang="en">
                <a:solidFill>
                  <a:srgbClr val="FFFFFF"/>
                </a:solidFill>
              </a:rPr>
              <a:t>fahrenheit. The seasons are only dry and wet seasons!! It rains average 30-40 inches.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4725" y="2852575"/>
            <a:ext cx="2157574" cy="215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239601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 Adaptations</a:t>
            </a:r>
            <a:endParaRPr/>
          </a:p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Animals must adapt to little water and food in their home, and therefore they have to find other ways to get food </a:t>
            </a:r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0694" y="2571744"/>
            <a:ext cx="2471750" cy="24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850" y="2642938"/>
            <a:ext cx="295275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Producers in my Biome:</a:t>
            </a:r>
            <a:endParaRPr/>
          </a:p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Some producers in the Savanna are </a:t>
            </a:r>
            <a:r>
              <a:rPr lang="en">
                <a:solidFill>
                  <a:srgbClr val="666666"/>
                </a:solidFill>
              </a:rPr>
              <a:t>Jackalberry Trees, Star grass, Lemongrass, and Jarrah trees. </a:t>
            </a:r>
            <a:endParaRPr sz="2400">
              <a:solidFill>
                <a:srgbClr val="666666"/>
              </a:solidFill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4">
            <a:alphaModFix/>
          </a:blip>
          <a:srcRect b="6392" l="15082" r="12751" t="3945"/>
          <a:stretch/>
        </p:blipFill>
        <p:spPr>
          <a:xfrm>
            <a:off x="5396204" y="2672850"/>
            <a:ext cx="3184720" cy="24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742925"/>
            <a:ext cx="361950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Consumers in my Biome: </a:t>
            </a:r>
            <a:endParaRPr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</a:rPr>
              <a:t>The consumers in my biome are Gazelles Giraffe, Antelope, Zebras, Elephants, lizards, bugs, insects</a:t>
            </a:r>
            <a:endParaRPr sz="2400">
              <a:solidFill>
                <a:srgbClr val="666666"/>
              </a:solidFill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1038" y="25090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226" y="2653900"/>
            <a:ext cx="3561700" cy="22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Consumers in my Biome:</a:t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secondary consumers in my biome are wild dogs, hyenas, birds, lizards. 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4830" y="1993230"/>
            <a:ext cx="3002325" cy="30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732388"/>
            <a:ext cx="299085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Tertiary Consumers in the Savanna</a:t>
            </a:r>
            <a:r>
              <a:rPr lang="en"/>
              <a:t>  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Tertiary</a:t>
            </a:r>
            <a:r>
              <a:rPr lang="en">
                <a:solidFill>
                  <a:schemeClr val="lt1"/>
                </a:solidFill>
              </a:rPr>
              <a:t> consumers in the Savanna are </a:t>
            </a:r>
            <a:r>
              <a:rPr lang="en">
                <a:solidFill>
                  <a:srgbClr val="FFFFFF"/>
                </a:solidFill>
              </a:rPr>
              <a:t>Lions, </a:t>
            </a:r>
            <a:r>
              <a:rPr lang="en">
                <a:solidFill>
                  <a:srgbClr val="000000"/>
                </a:solidFill>
              </a:rPr>
              <a:t>leopards, cheetah, jacka</a:t>
            </a:r>
            <a:r>
              <a:rPr lang="en">
                <a:solidFill>
                  <a:schemeClr val="lt1"/>
                </a:solidFill>
              </a:rPr>
              <a:t>ls, snakes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900" y="2265650"/>
            <a:ext cx="2807700" cy="28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3138" y="2755100"/>
            <a:ext cx="250507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Decomposers in the Savanna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Insects, bacteria, fungi worms.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9000" y="2401150"/>
            <a:ext cx="2583725" cy="25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20994" y="2047276"/>
            <a:ext cx="2643701" cy="19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982"/>
            </a:gs>
            <a:gs pos="100000">
              <a:srgbClr val="F58F0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example of mutualism in my biome.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Ants and trees, the ants would get food, and protect the tree, while the tree gets protection. </a:t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0950" y="2263063"/>
            <a:ext cx="2952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499" y="2263074"/>
            <a:ext cx="2643126" cy="264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