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Lora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r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or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ora-italic.fntdata"/><Relationship Id="rId6" Type="http://schemas.openxmlformats.org/officeDocument/2006/relationships/slide" Target="slides/slide1.xml"/><Relationship Id="rId18" Type="http://schemas.openxmlformats.org/officeDocument/2006/relationships/font" Target="fonts/Lor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2"/>
                </a:highlight>
              </a:rPr>
              <a:t>The text is hard to read against the background. </a:t>
            </a:r>
            <a:endParaRPr>
              <a:highlight>
                <a:schemeClr val="accent2"/>
              </a:highlight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539201da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539201da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accent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Either make the title a complete sentence with punctuation or capitalize every word.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539201da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539201da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accent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Either make the title a complete sentence with punctuation or capitalize every word.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d4748335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9d4748335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539201d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539201d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539201da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539201da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2"/>
                </a:highlight>
              </a:rPr>
              <a:t>Even in the picture there is seen more producers,, look at all those plants. </a:t>
            </a:r>
            <a:endParaRPr>
              <a:highlight>
                <a:schemeClr val="accent2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539201da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539201da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539201da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539201da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539201da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539201da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2"/>
                </a:highlight>
              </a:rPr>
              <a:t>Either make the title a complete sentence with punctuation or capitalize every word. </a:t>
            </a:r>
            <a:endParaRPr>
              <a:highlight>
                <a:schemeClr val="accent2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539201da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539201da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accent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Either make the title a complete sentence with punctuation or capitalize every word.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539201da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539201da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accent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Either make the title a complete sentence with punctuation or capitalize every word. Mutualism is misspelled.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Desert Project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By Jesus Perez </a:t>
            </a:r>
            <a:endParaRPr sz="28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74475" y="455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CFE2F3"/>
                </a:highlight>
              </a:rPr>
              <a:t>Example of commensalism in my biome </a:t>
            </a:r>
            <a:endParaRPr>
              <a:highlight>
                <a:srgbClr val="CFE2F3"/>
              </a:highlight>
            </a:endParaRPr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0000FF"/>
                </a:highlight>
              </a:rPr>
              <a:t>Some examples of a </a:t>
            </a:r>
            <a:r>
              <a:rPr lang="en">
                <a:solidFill>
                  <a:schemeClr val="dk1"/>
                </a:solidFill>
                <a:highlight>
                  <a:srgbClr val="0000FF"/>
                </a:highlight>
              </a:rPr>
              <a:t>commensalism</a:t>
            </a:r>
            <a:r>
              <a:rPr lang="en">
                <a:solidFill>
                  <a:schemeClr val="dk1"/>
                </a:solidFill>
                <a:highlight>
                  <a:srgbClr val="0000FF"/>
                </a:highlight>
              </a:rPr>
              <a:t> in the deserts are moss growing on trees benefits by being raised above forest floor </a:t>
            </a:r>
            <a:r>
              <a:rPr lang="en">
                <a:solidFill>
                  <a:schemeClr val="dk1"/>
                </a:solidFill>
                <a:highlight>
                  <a:srgbClr val="0000FF"/>
                </a:highlight>
              </a:rPr>
              <a:t>competition.</a:t>
            </a:r>
            <a:endParaRPr>
              <a:solidFill>
                <a:schemeClr val="dk1"/>
              </a:solidFill>
              <a:highlight>
                <a:srgbClr val="0000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</a:t>
            </a:r>
            <a:r>
              <a:rPr lang="en"/>
              <a:t>parasitism</a:t>
            </a:r>
            <a:r>
              <a:rPr lang="en"/>
              <a:t> in my biome </a:t>
            </a:r>
            <a:endParaRPr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Some </a:t>
            </a:r>
            <a:r>
              <a:rPr lang="en">
                <a:solidFill>
                  <a:srgbClr val="FF0000"/>
                </a:solidFill>
              </a:rPr>
              <a:t>parasitism</a:t>
            </a:r>
            <a:r>
              <a:rPr lang="en">
                <a:solidFill>
                  <a:srgbClr val="FF0000"/>
                </a:solidFill>
              </a:rPr>
              <a:t> in my biome are </a:t>
            </a:r>
            <a:r>
              <a:rPr lang="en">
                <a:solidFill>
                  <a:srgbClr val="FF0000"/>
                </a:solidFill>
              </a:rPr>
              <a:t>flea</a:t>
            </a:r>
            <a:r>
              <a:rPr lang="en">
                <a:solidFill>
                  <a:srgbClr val="FF0000"/>
                </a:solidFill>
              </a:rPr>
              <a:t> and coyote a flea is a </a:t>
            </a:r>
            <a:r>
              <a:rPr lang="en">
                <a:solidFill>
                  <a:srgbClr val="FF0000"/>
                </a:solidFill>
              </a:rPr>
              <a:t>parasitism</a:t>
            </a:r>
            <a:r>
              <a:rPr lang="en">
                <a:solidFill>
                  <a:srgbClr val="FF0000"/>
                </a:solidFill>
              </a:rPr>
              <a:t> to a coyote.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my biome like?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The climate is as high as 54c (130) the average temperature is a little over 100f. The </a:t>
            </a:r>
            <a:r>
              <a:rPr lang="en" sz="2300">
                <a:solidFill>
                  <a:schemeClr val="dk1"/>
                </a:solidFill>
              </a:rPr>
              <a:t>amount</a:t>
            </a:r>
            <a:r>
              <a:rPr lang="en" sz="2300">
                <a:solidFill>
                  <a:schemeClr val="dk1"/>
                </a:solidFill>
              </a:rPr>
              <a:t> of rain is 250 millimeter(10 inches) of rain per year. 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00FF"/>
                </a:highlight>
              </a:rPr>
              <a:t>Are there a</a:t>
            </a:r>
            <a:r>
              <a:rPr lang="en">
                <a:highlight>
                  <a:srgbClr val="0000FF"/>
                </a:highlight>
              </a:rPr>
              <a:t>ny </a:t>
            </a:r>
            <a:r>
              <a:rPr lang="en">
                <a:highlight>
                  <a:srgbClr val="0000FF"/>
                </a:highlight>
              </a:rPr>
              <a:t>adaptations</a:t>
            </a:r>
            <a:r>
              <a:rPr lang="en">
                <a:highlight>
                  <a:srgbClr val="0000FF"/>
                </a:highlight>
              </a:rPr>
              <a:t> creatures need to survive in my biome?</a:t>
            </a:r>
            <a:endParaRPr>
              <a:highlight>
                <a:srgbClr val="0000FF"/>
              </a:highlight>
            </a:endParaRPr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0000FF"/>
                </a:highlight>
              </a:rPr>
              <a:t>Camels have to eat cactus so they can survive because </a:t>
            </a:r>
            <a:r>
              <a:rPr lang="en">
                <a:solidFill>
                  <a:srgbClr val="000000"/>
                </a:solidFill>
                <a:highlight>
                  <a:srgbClr val="0000FF"/>
                </a:highlight>
              </a:rPr>
              <a:t>cactus</a:t>
            </a:r>
            <a:r>
              <a:rPr lang="en">
                <a:solidFill>
                  <a:srgbClr val="000000"/>
                </a:solidFill>
                <a:highlight>
                  <a:srgbClr val="0000FF"/>
                </a:highlight>
              </a:rPr>
              <a:t> have water in them and </a:t>
            </a:r>
            <a:r>
              <a:rPr lang="en">
                <a:solidFill>
                  <a:srgbClr val="000000"/>
                </a:solidFill>
                <a:highlight>
                  <a:srgbClr val="0000FF"/>
                </a:highlight>
              </a:rPr>
              <a:t>bored</a:t>
            </a:r>
            <a:r>
              <a:rPr lang="en">
                <a:solidFill>
                  <a:srgbClr val="000000"/>
                </a:solidFill>
                <a:highlight>
                  <a:srgbClr val="0000FF"/>
                </a:highlight>
              </a:rPr>
              <a:t> have to eat flies because flies have water in them since they can drink salt water and birds cant or else they could die.</a:t>
            </a:r>
            <a:endParaRPr>
              <a:solidFill>
                <a:srgbClr val="000000"/>
              </a:solidFill>
              <a:highlight>
                <a:srgbClr val="0000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90725" y="401600"/>
            <a:ext cx="800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0000"/>
                </a:highlight>
              </a:rPr>
              <a:t>Example of producers in my biome:</a:t>
            </a:r>
            <a:r>
              <a:rPr lang="en"/>
              <a:t> </a:t>
            </a:r>
            <a:endParaRPr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0000"/>
                </a:highlight>
              </a:rPr>
              <a:t>Cactus are the only producer in my biome.</a:t>
            </a:r>
            <a:endParaRPr>
              <a:solidFill>
                <a:srgbClr val="000000"/>
              </a:solidFill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Examples of primary consumers in my biome.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The primary consumer the desert is a camel and a Gazelles.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14125"/>
            <a:ext cx="3581000" cy="312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3975" y="1949000"/>
            <a:ext cx="4514152" cy="31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00FF"/>
                </a:highlight>
              </a:rPr>
              <a:t>An e</a:t>
            </a:r>
            <a:r>
              <a:rPr lang="en">
                <a:highlight>
                  <a:srgbClr val="FF00FF"/>
                </a:highlight>
              </a:rPr>
              <a:t>xample of a secondary consumer in my biome. </a:t>
            </a:r>
            <a:endParaRPr>
              <a:highlight>
                <a:srgbClr val="FF00FF"/>
              </a:highlight>
            </a:endParaRPr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00FF"/>
                </a:highlight>
              </a:rPr>
              <a:t>The secondary consumer in my biome are scorpions,</a:t>
            </a:r>
            <a:r>
              <a:rPr lang="en">
                <a:solidFill>
                  <a:schemeClr val="dk1"/>
                </a:solidFill>
                <a:highlight>
                  <a:srgbClr val="FF00FF"/>
                </a:highlight>
              </a:rPr>
              <a:t>tarantulas</a:t>
            </a:r>
            <a:r>
              <a:rPr lang="en">
                <a:solidFill>
                  <a:schemeClr val="dk1"/>
                </a:solidFill>
                <a:highlight>
                  <a:srgbClr val="FF00FF"/>
                </a:highlight>
              </a:rPr>
              <a:t>,rattlesnakes,and small lizards.</a:t>
            </a:r>
            <a:endParaRPr>
              <a:solidFill>
                <a:schemeClr val="dk1"/>
              </a:solidFill>
              <a:highlight>
                <a:srgbClr val="FF00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77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Example of tertiary consumer in my biome</a:t>
            </a:r>
            <a:r>
              <a:rPr lang="en"/>
              <a:t> 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FF"/>
                </a:solidFill>
              </a:rPr>
              <a:t>Tertiary</a:t>
            </a:r>
            <a:r>
              <a:rPr lang="en">
                <a:solidFill>
                  <a:srgbClr val="0000FF"/>
                </a:solidFill>
              </a:rPr>
              <a:t> consumer in the desert are hawks and vultures. 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9900"/>
                </a:highlight>
              </a:rPr>
              <a:t>Example of decomposer in my biome </a:t>
            </a:r>
            <a:endParaRPr>
              <a:highlight>
                <a:srgbClr val="FF9900"/>
              </a:highlight>
            </a:endParaRPr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41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9900"/>
                </a:highlight>
              </a:rPr>
              <a:t>A decomposer in my biome is a </a:t>
            </a:r>
            <a:r>
              <a:rPr lang="en">
                <a:solidFill>
                  <a:schemeClr val="dk1"/>
                </a:solidFill>
                <a:highlight>
                  <a:srgbClr val="FF9900"/>
                </a:highlight>
              </a:rPr>
              <a:t>dung</a:t>
            </a:r>
            <a:r>
              <a:rPr lang="en">
                <a:solidFill>
                  <a:schemeClr val="dk1"/>
                </a:solidFill>
                <a:highlight>
                  <a:srgbClr val="FF9900"/>
                </a:highlight>
              </a:rPr>
              <a:t> beetle,fly,millipede,saharan silver ant. </a:t>
            </a:r>
            <a:endParaRPr>
              <a:solidFill>
                <a:schemeClr val="dk1"/>
              </a:solidFill>
              <a:highlight>
                <a:srgbClr val="FF9900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mutalism in my biome </a:t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463600" y="129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</a:t>
            </a:r>
            <a:r>
              <a:rPr lang="en"/>
              <a:t>phainopepla</a:t>
            </a:r>
            <a:r>
              <a:rPr lang="en"/>
              <a:t> eat mistletoe berries. </a:t>
            </a:r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 rotWithShape="1">
          <a:blip r:embed="rId4">
            <a:alphaModFix/>
          </a:blip>
          <a:srcRect b="0" l="20638" r="-122781" t="-117061"/>
          <a:stretch/>
        </p:blipFill>
        <p:spPr>
          <a:xfrm>
            <a:off x="65175" y="-601525"/>
            <a:ext cx="8159350" cy="57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