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57033a3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57033a3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Make sure the title is in larger font than the paragraph. 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57033a36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57033a36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Make sure the title is in larger font than the paragraph. 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d4748335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d474833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chemeClr val="accent2"/>
                </a:highlight>
              </a:rPr>
              <a:t>Make sure the title is in larger font than the paragraph. This slide needs a transition. </a:t>
            </a:r>
            <a:endParaRPr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56bc101f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56bc101f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Make sure the title is in larger font than the paragraph. 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56bc101f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56bc101f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Make sure the title is in larger font than the paragraph. This slide needs a transition. Either make the title a sentence with proper punctuation, or capitalize all the words. Some to the text is hard to read against the background.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56bc101f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56bc101f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Make sure the title is in larger font than the paragraph. 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56bc101f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56bc101f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Make sure the title is in larger font than the paragraph. 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56bc101f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56bc101f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Make sure the title is in larger font than the paragraph. 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56bc101f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56bc101f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Make sure the title is in larger font than the paragraph. 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56bc101f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56bc101f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Make sure the title is in larger font than the paragraph. This slide needs a transition. Some of the text is hard to read against the background.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93554" y="1230675"/>
            <a:ext cx="4356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Polar Region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3520650" y="3425200"/>
            <a:ext cx="210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By Jesus Valdez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Commensalism in the Polar Region</a:t>
            </a:r>
            <a:endParaRPr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Arctic foxes travel behind polar bears and scavenge on scraps of food.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Parasitism in the Polar Region</a:t>
            </a:r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Typically, it is seen in the case of a liver tapeworm cyst, These organisms are prone to live and thrive in the bodies of various animals including wolves.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it is like in the Polar Region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The Polar Region Is Extremely cold with an average</a:t>
            </a:r>
            <a:r>
              <a:rPr b="1"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temperature of less than 10 °C (50 °F).</a:t>
            </a:r>
            <a:r>
              <a:rPr b="1" lang="en" sz="2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Also it rains less than 25 cm each year.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Adaptations in the Polar Region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For Polar Bears they have a thick layer of fur and fat.”</a:t>
            </a:r>
            <a:r>
              <a:rPr b="1"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insulation against the cold, a small surface area to volume ratio”.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Producers in the Polar region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Lichens, algae, grasses, mosses, and dwarf woody shrubs.</a:t>
            </a:r>
            <a:endParaRPr b="1"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Consumers in the Polar Region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Examples of Primary Consumer are Caribou, rabbits and there are other animals.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consumers in the Polar Region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Here are some examples of secondary consumers in the Polar region: arctic foxes, brown bears, arctic wolves, snowy owls, and penguins.</a:t>
            </a:r>
            <a:endParaRPr sz="3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Tertiary Consumers in the Polar Region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2260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Here are some examples of Tertiary consumers in the Polar Region: Polar Bear, wolves, and eagles.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134F5C"/>
                </a:highlight>
              </a:rPr>
              <a:t>Decomposers in the Polar Region</a:t>
            </a:r>
            <a:endParaRPr>
              <a:highlight>
                <a:srgbClr val="134F5C"/>
              </a:highlight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rgbClr val="000000"/>
                </a:solidFill>
                <a:highlight>
                  <a:srgbClr val="134F5C"/>
                </a:highlight>
                <a:latin typeface="Droid Sans"/>
                <a:ea typeface="Droid Sans"/>
                <a:cs typeface="Droid Sans"/>
                <a:sym typeface="Droid Sans"/>
              </a:rPr>
              <a:t>Examples of decomposers are Staphylococcus, Bacillus, Corynebacterium, Micrococcus, Streptococcus, Neisseria molds, yeasts, the fungi from lichen, and microorganisms.</a:t>
            </a:r>
            <a:endParaRPr sz="3400">
              <a:solidFill>
                <a:srgbClr val="000000"/>
              </a:solidFill>
              <a:highlight>
                <a:srgbClr val="134F5C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Mutualism in the Polar Region</a:t>
            </a:r>
            <a:endParaRPr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Caribou and the Arctic Fox, When Caribou are out looking for food, the Arctic fox follows. </a:t>
            </a:r>
            <a:endParaRPr b="1"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