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3db9f1dec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3db9f1dec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3db9f1dec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3db9f1dec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d4748335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d474833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2"/>
                </a:highlight>
              </a:rPr>
              <a:t>Red font is hard on the eye, if your going to use it put a back behind it like above. </a:t>
            </a:r>
            <a:endParaRPr>
              <a:highlight>
                <a:schemeClr val="accent2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3db9f1de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3db9f1de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3db9f1de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3db9f1de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2"/>
                </a:highlight>
              </a:rPr>
              <a:t>Make sure the title font size is larger than the paragraph size.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3db9f1dec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3db9f1dec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3db9f1dec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3db9f1dec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3db9f1dec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3db9f1dec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3db9f1dec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3db9f1dec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3db9f1dec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3db9f1dec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31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hyperlink" Target="https://rainforests.mongabay.com/" TargetMode="External"/><Relationship Id="rId11" Type="http://schemas.openxmlformats.org/officeDocument/2006/relationships/hyperlink" Target="https://www.nationalgeographic.org/encyclopedia/rain-forest/#:~:text=Tropical%20rainforests%20are%20mainly%20located,of%20New%20Guinea%2C%20and%20Australia." TargetMode="External"/><Relationship Id="rId10" Type="http://schemas.openxmlformats.org/officeDocument/2006/relationships/hyperlink" Target="https://www.nationalgeographic.org/encyclopedia/rain-forest/#:~:text=Tropical%20rainforests%20are%20mainly%20located,of%20New%20Guinea%2C%20and%20Australia." TargetMode="External"/><Relationship Id="rId9" Type="http://schemas.openxmlformats.org/officeDocument/2006/relationships/hyperlink" Target="https://www.nationalgeographic.org/encyclopedia/rain-forest/#:~:text=Tropical%20rainforests%20are%20mainly%20located,of%20New%20Guinea%2C%20and%20Australia." TargetMode="External"/><Relationship Id="rId5" Type="http://schemas.openxmlformats.org/officeDocument/2006/relationships/hyperlink" Target="https://rainforests.mongabay.com/" TargetMode="External"/><Relationship Id="rId6" Type="http://schemas.openxmlformats.org/officeDocument/2006/relationships/hyperlink" Target="https://www.nationalgeographic.org/encyclopedia/rain-forest/#:~:text=Tropical%20rainforests%20are%20mainly%20located,of%20New%20Guinea%2C%20and%20Australia." TargetMode="External"/><Relationship Id="rId7" Type="http://schemas.openxmlformats.org/officeDocument/2006/relationships/hyperlink" Target="https://www.nationalgeographic.org/encyclopedia/rain-forest/#:~:text=Tropical%20rainforests%20are%20mainly%20located,of%20New%20Guinea%2C%20and%20Australia." TargetMode="External"/><Relationship Id="rId8" Type="http://schemas.openxmlformats.org/officeDocument/2006/relationships/hyperlink" Target="https://www.nationalgeographic.org/encyclopedia/rain-forest/#:~:text=Tropical%20rainforests%20are%20mainly%20located,of%20New%20Guinea%2C%20and%20Australia.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Tropical R</a:t>
            </a:r>
            <a:r>
              <a:rPr lang="en"/>
              <a:t>ainforest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by:Jose Rodriguez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Example of Parasitism </a:t>
            </a:r>
            <a:endParaRPr sz="4100">
              <a:solidFill>
                <a:srgbClr val="FF0000"/>
              </a:solidFill>
            </a:endParaRPr>
          </a:p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Examples of parasitism are phorid fly and leaf cutter ants</a:t>
            </a:r>
            <a:endParaRPr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Web </a:t>
            </a:r>
            <a:r>
              <a:rPr lang="en">
                <a:solidFill>
                  <a:srgbClr val="FF0000"/>
                </a:solidFill>
              </a:rPr>
              <a:t>addresses</a:t>
            </a:r>
            <a:r>
              <a:rPr lang="en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u="sng">
                <a:solidFill>
                  <a:srgbClr val="BDC1C6"/>
                </a:solidFill>
                <a:highlight>
                  <a:srgbClr val="202124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https://rainforests.mongabay.com</a:t>
            </a:r>
            <a:endParaRPr sz="1050" u="sng">
              <a:solidFill>
                <a:srgbClr val="BDC1C6"/>
              </a:solidFill>
              <a:highlight>
                <a:srgbClr val="202124"/>
              </a:highlight>
              <a:latin typeface="Roboto"/>
              <a:ea typeface="Roboto"/>
              <a:cs typeface="Roboto"/>
              <a:sym typeface="Roboto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rgbClr val="FF0000"/>
              </a:solidFill>
              <a:uFill>
                <a:noFill/>
              </a:uFill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u="sng">
                <a:solidFill>
                  <a:srgbClr val="8AB4F8"/>
                </a:solidFill>
                <a:highlight>
                  <a:srgbClr val="202124"/>
                </a:highlight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Rainforest | National Geographic Society</a:t>
            </a:r>
            <a:endParaRPr sz="1500" u="sng">
              <a:solidFill>
                <a:srgbClr val="8AB4F8"/>
              </a:solidFill>
              <a:highlight>
                <a:srgbClr val="202124"/>
              </a:highlight>
              <a:latin typeface="Roboto"/>
              <a:ea typeface="Roboto"/>
              <a:cs typeface="Roboto"/>
              <a:sym typeface="Roboto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BDC1C6"/>
                </a:solidFill>
                <a:highlight>
                  <a:srgbClr val="202124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https://www.nationalgeographic.org</a:t>
            </a:r>
            <a:r>
              <a:rPr lang="en" sz="1050">
                <a:solidFill>
                  <a:srgbClr val="969BA1"/>
                </a:solidFill>
                <a:highlight>
                  <a:srgbClr val="202124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› encyclopedia › rain..</a:t>
            </a:r>
            <a:endParaRPr sz="1050">
              <a:solidFill>
                <a:srgbClr val="969BA1"/>
              </a:solidFill>
              <a:highlight>
                <a:srgbClr val="202124"/>
              </a:highlight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11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24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highlight>
                  <a:srgbClr val="0C343D"/>
                </a:highlight>
              </a:rPr>
              <a:t>Adaptations</a:t>
            </a:r>
            <a:r>
              <a:rPr lang="en">
                <a:solidFill>
                  <a:srgbClr val="FF0000"/>
                </a:solidFill>
                <a:highlight>
                  <a:srgbClr val="0C343D"/>
                </a:highlight>
              </a:rPr>
              <a:t> animals need to survive rainforest:</a:t>
            </a:r>
            <a:endParaRPr>
              <a:solidFill>
                <a:srgbClr val="FF0000"/>
              </a:solidFill>
              <a:highlight>
                <a:srgbClr val="0C343D"/>
              </a:highlight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highlight>
                  <a:srgbClr val="0C343D"/>
                </a:highlight>
                <a:latin typeface="Droid Sans"/>
                <a:ea typeface="Droid Sans"/>
                <a:cs typeface="Droid Sans"/>
                <a:sym typeface="Droid Sans"/>
              </a:rPr>
              <a:t>Creatures need camouflage,mimicry,having a limited diet,nocturnality</a:t>
            </a:r>
            <a:r>
              <a:rPr lang="en" sz="2000">
                <a:solidFill>
                  <a:srgbClr val="FF0000"/>
                </a:solidFill>
                <a:highlight>
                  <a:srgbClr val="0C343D"/>
                </a:highlight>
                <a:latin typeface="Droid Sans"/>
                <a:ea typeface="Droid Sans"/>
                <a:cs typeface="Droid Sans"/>
                <a:sym typeface="Droid Sans"/>
              </a:rPr>
              <a:t>.</a:t>
            </a:r>
            <a:endParaRPr sz="2600">
              <a:solidFill>
                <a:srgbClr val="FF0000"/>
              </a:solidFill>
              <a:highlight>
                <a:srgbClr val="0C343D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Examples of Producers in your biome:</a:t>
            </a:r>
            <a:endParaRPr sz="3900">
              <a:solidFill>
                <a:srgbClr val="FF0000"/>
              </a:solidFill>
            </a:endParaRPr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Trees,vines,grasses, tropical fruit trees, decomposers </a:t>
            </a:r>
            <a:endParaRPr sz="2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Examples of Primary Consumers in your Biome:</a:t>
            </a:r>
            <a:endParaRPr sz="4200">
              <a:solidFill>
                <a:srgbClr val="FF0000"/>
              </a:solidFill>
            </a:endParaRPr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2 primary consumers are monkeys and birds.</a:t>
            </a:r>
            <a:endParaRPr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Examples of Secondary Consumers</a:t>
            </a:r>
            <a:endParaRPr sz="4200">
              <a:solidFill>
                <a:srgbClr val="FF0000"/>
              </a:solidFill>
            </a:endParaRPr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2 examples of secondary consumers are tree frogs, giant spiders.</a:t>
            </a:r>
            <a:endParaRPr sz="1900">
              <a:solidFill>
                <a:srgbClr val="FF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Examples of Tertiary Consumers </a:t>
            </a:r>
            <a:endParaRPr sz="3900">
              <a:solidFill>
                <a:srgbClr val="FF0000"/>
              </a:solidFill>
            </a:endParaRPr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Examples of tertiary consumers are pumas,jaguars,crocodiles and poison dart frogs.</a:t>
            </a:r>
            <a:endParaRPr sz="23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Examples of Decomposers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Examples of decomposers are termites,slugs,scorpions,worms, and fungi</a:t>
            </a:r>
            <a:endParaRPr sz="2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Example of Mutualism 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One example of mutualism at work are monarch butterflies travel in large groups to stay safe.</a:t>
            </a:r>
            <a:endParaRPr sz="1900">
              <a:solidFill>
                <a:srgbClr val="FF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Example of Commensalism</a:t>
            </a:r>
            <a:endParaRPr sz="3800">
              <a:solidFill>
                <a:srgbClr val="FF0000"/>
              </a:solidFill>
            </a:endParaRPr>
          </a:p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Examples of commensalism are epiphyte plants,such as orchids growing on other trees. </a:t>
            </a:r>
            <a:endParaRPr sz="2200">
              <a:solidFill>
                <a:srgbClr val="FF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