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1-Each slide have a different background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1-Each slide have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1-Each slide have transitions (information slides in, rotates, etc.)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accent2"/>
                </a:highlight>
              </a:rPr>
              <a:t>This slide needs a transition.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156b1626ce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156b1626ce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1-Each slide have a different background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1-Each slide have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1-Each slide have transitions (information slides in, rotates, etc.)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accent2"/>
                </a:highlight>
              </a:rPr>
              <a:t>This slide needs a transition. In a title either make it a complete sentence with punctuation, or capitalize each word.  Make the paragraph text bigger. Put punctuation.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156b1626ce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156b1626ce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1-Each slide have a different background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1-Each slide have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1-Each slide have transitions (information slides in, rotates, etc.)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accent2"/>
                </a:highlight>
              </a:rPr>
              <a:t>This slide needs a transition.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156b1626ce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156b1626ce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1-Each slide have a different background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1-Each slide have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1-Each slide have transitions (information slides in, rotates, etc.)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accent2"/>
                </a:highlight>
              </a:rPr>
              <a:t>This slide needs a transition. I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9d4748335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9d4748335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1-Each slide have a different background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1-Each slide have pictures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1-Each slide have transitions (information slides in, rotates, etc.)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accent2"/>
                </a:highlight>
              </a:rPr>
              <a:t>This slide needs a transition. </a:t>
            </a:r>
            <a:endParaRPr>
              <a:highlight>
                <a:schemeClr val="accent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accent2"/>
              </a:highlight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4c23f7f49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4c23f7f49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1-Each slide have a different background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1-Each slide have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1-Each slide have transitions (information slides in, rotates, etc.)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accent2"/>
                </a:highlight>
              </a:rPr>
              <a:t>This slide needs a transition.The text of the title is hard to read against the background. Make the paragraph text larger.  </a:t>
            </a:r>
            <a:endParaRPr>
              <a:solidFill>
                <a:schemeClr val="dk1"/>
              </a:solidFill>
              <a:highlight>
                <a:schemeClr val="accent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156b1626c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156b1626c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1-Each slide have a different background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1-Each slide have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1-Each slide have transitions (information slides in, rotates, etc.)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accent2"/>
                </a:highlight>
              </a:rPr>
              <a:t>This slide needs a transition. Make the paragraph text larger.  </a:t>
            </a:r>
            <a:endParaRPr>
              <a:solidFill>
                <a:schemeClr val="dk1"/>
              </a:solidFill>
              <a:highlight>
                <a:schemeClr val="accent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156b1626ce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156b1626ce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1-Each slide have a different background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1-Each slide have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1-Each slide have transitions (information slides in, rotates, etc.)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accent2"/>
                </a:highlight>
              </a:rPr>
              <a:t>This slide needs a transition. The title text is hard to read against this background.  Make the paragraph text bigger.  </a:t>
            </a:r>
            <a:endParaRPr>
              <a:solidFill>
                <a:schemeClr val="dk1"/>
              </a:solidFill>
              <a:highlight>
                <a:schemeClr val="accent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156b1626ce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156b1626ce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1-Each slide have a different background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1-Each slide have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1-Each slide have transitions (information slides in, rotates, etc.)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accent2"/>
                </a:highlight>
              </a:rPr>
              <a:t>This slide needs a transition. In a title either make it a complete sentence with punctuation, or capitalize each word.  Make the paragraph text bigger. </a:t>
            </a:r>
            <a:endParaRPr>
              <a:solidFill>
                <a:schemeClr val="dk1"/>
              </a:solidFill>
              <a:highlight>
                <a:schemeClr val="accent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156b1626ce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156b1626ce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1-Each slide have a different background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1-Each slide have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1-Each slide have transitions (information slides in, rotates, etc.)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accent2"/>
                </a:highlight>
              </a:rPr>
              <a:t>This slide needs a transition. In a title either make it a complete sentence with punctuation, or capitalize each word.  Make the paragraph text bigger.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156b1626ce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156b1626ce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1-Each slide have a different background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1-Each slide have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1-Each slide have transitions (information slides in, rotates, etc.)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accent2"/>
                </a:highlight>
              </a:rPr>
              <a:t>This slide needs a transition..  Make the paragraph text bigger.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156b1626ce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156b1626ce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1-Each slide have a different background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1-Each slide have pictures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1-Each slide have transitions (information slides in, rotates, etc.)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accent2"/>
                </a:highlight>
              </a:rPr>
              <a:t>This slide needs a transition. In a title either make it a complete sentence with punctuation, or capitalize each word.  Make the paragraph text bigger. Put punctuation.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Relationship Id="rId4" Type="http://schemas.openxmlformats.org/officeDocument/2006/relationships/image" Target="../media/image15.jpg"/><Relationship Id="rId5" Type="http://schemas.openxmlformats.org/officeDocument/2006/relationships/image" Target="../media/image14.jpg"/><Relationship Id="rId6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62425"/>
            <a:ext cx="8520600" cy="124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highlight>
                <a:schemeClr val="dk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highlight>
                <a:schemeClr val="dk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highlight>
                <a:schemeClr val="dk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highlight>
                <a:schemeClr val="dk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                                        Rainforest</a:t>
            </a:r>
            <a:endParaRPr sz="2400"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9550" y="2258525"/>
            <a:ext cx="3294048" cy="213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11900" y="3217825"/>
            <a:ext cx="3520201" cy="1489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26218" y="2479875"/>
            <a:ext cx="2320207" cy="2481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of </a:t>
            </a:r>
            <a:r>
              <a:rPr lang="en"/>
              <a:t>commensalism</a:t>
            </a:r>
            <a:r>
              <a:rPr lang="en"/>
              <a:t> </a:t>
            </a:r>
            <a:endParaRPr/>
          </a:p>
        </p:txBody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Spanish moss growing on the side of a oak tree </a:t>
            </a:r>
            <a:endParaRPr sz="1200">
              <a:solidFill>
                <a:srgbClr val="FFFFFF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FFFFFF"/>
                </a:solidFill>
                <a:highlight>
                  <a:schemeClr val="dk1"/>
                </a:highlight>
                <a:latin typeface="Droid Sans"/>
                <a:ea typeface="Droid Sans"/>
                <a:cs typeface="Droid Sans"/>
                <a:sym typeface="Droid Sans"/>
              </a:rPr>
              <a:t>Example of Parasitism in your Biome:</a:t>
            </a:r>
            <a:endParaRPr b="1" sz="2100">
              <a:solidFill>
                <a:srgbClr val="FFFFFF"/>
              </a:solidFill>
              <a:highlight>
                <a:schemeClr val="dk1"/>
              </a:highlight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dk1"/>
              </a:highlight>
            </a:endParaRPr>
          </a:p>
        </p:txBody>
      </p:sp>
      <p:sp>
        <p:nvSpPr>
          <p:cNvPr id="117" name="Google Shape;117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rgbClr val="FFFFFF"/>
                </a:solidFill>
                <a:highlight>
                  <a:srgbClr val="6AA84F"/>
                </a:highlight>
                <a:latin typeface="Droid Sans"/>
                <a:ea typeface="Droid Sans"/>
                <a:cs typeface="Droid Sans"/>
                <a:sym typeface="Droid Sans"/>
              </a:rPr>
              <a:t>In winter there are ticks that may hop on a animals back.</a:t>
            </a:r>
            <a:endParaRPr b="1" sz="2600">
              <a:highlight>
                <a:srgbClr val="6AA84F"/>
              </a:highligh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7B7B7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Food Web</a:t>
            </a:r>
            <a:endParaRPr/>
          </a:p>
        </p:txBody>
      </p:sp>
      <p:sp>
        <p:nvSpPr>
          <p:cNvPr id="123" name="Google Shape;123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Food web in my google doc </a:t>
            </a:r>
            <a:endParaRPr/>
          </a:p>
        </p:txBody>
      </p:sp>
      <p:pic>
        <p:nvPicPr>
          <p:cNvPr id="124" name="Google Shape;12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050" y="2148125"/>
            <a:ext cx="7490749" cy="224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240250" y="230725"/>
            <a:ext cx="8520600" cy="8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What is you biome like?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highlight>
                  <a:schemeClr val="dk1"/>
                </a:highlight>
                <a:latin typeface="Droid Sans"/>
                <a:ea typeface="Droid Sans"/>
                <a:cs typeface="Droid Sans"/>
                <a:sym typeface="Droid Sans"/>
              </a:rPr>
              <a:t>The average temperature in a rainforest is from (20 c) (68) to (25 c) (77 F) and one long winter and a short dry summer </a:t>
            </a:r>
            <a:endParaRPr sz="1200">
              <a:solidFill>
                <a:srgbClr val="FFFFFF"/>
              </a:solidFill>
              <a:highlight>
                <a:schemeClr val="dk1"/>
              </a:highlight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dk1"/>
              </a:highligh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 of producers 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669000" y="12438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highlight>
                  <a:schemeClr val="dk1"/>
                </a:highlight>
                <a:latin typeface="Droid Sans"/>
                <a:ea typeface="Droid Sans"/>
                <a:cs typeface="Droid Sans"/>
                <a:sym typeface="Droid Sans"/>
              </a:rPr>
              <a:t>Some producers of the rainforest are trees,vines,mosses,grasses and tropical tree fruits </a:t>
            </a:r>
            <a:endParaRPr sz="1200">
              <a:solidFill>
                <a:srgbClr val="FFFFFF"/>
              </a:solidFill>
              <a:highlight>
                <a:schemeClr val="dk1"/>
              </a:highlight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highlight>
                <a:schemeClr val="dk1"/>
              </a:highlight>
              <a:latin typeface="Droid Sans"/>
              <a:ea typeface="Droid Sans"/>
              <a:cs typeface="Droid Sans"/>
              <a:sym typeface="Droid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Adaptations </a:t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S</a:t>
            </a:r>
            <a:r>
              <a:rPr lang="en" sz="1200">
                <a:solidFill>
                  <a:srgbClr val="FFFFFF"/>
                </a:solidFill>
                <a:highlight>
                  <a:schemeClr val="dk1"/>
                </a:highlight>
                <a:latin typeface="Droid Sans"/>
                <a:ea typeface="Droid Sans"/>
                <a:cs typeface="Droid Sans"/>
                <a:sym typeface="Droid Sans"/>
              </a:rPr>
              <a:t>Sloths have camouflage fur and moves slow for t can be difficult for predators to see it, and spider monkey have long, strong limbs to help it navigate through the long and strong trees of the rainforest </a:t>
            </a:r>
            <a:endParaRPr sz="1200">
              <a:solidFill>
                <a:srgbClr val="FFFFFF"/>
              </a:solidFill>
              <a:highlight>
                <a:schemeClr val="dk1"/>
              </a:highlight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highlight>
                <a:schemeClr val="dk1"/>
              </a:highlight>
              <a:latin typeface="Droid Sans"/>
              <a:ea typeface="Droid Sans"/>
              <a:cs typeface="Droid Sans"/>
              <a:sym typeface="Droid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Primary consumers </a:t>
            </a:r>
            <a:endParaRPr/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highlight>
                  <a:schemeClr val="dk1"/>
                </a:highlight>
                <a:latin typeface="Droid Sans"/>
                <a:ea typeface="Droid Sans"/>
                <a:cs typeface="Droid Sans"/>
                <a:sym typeface="Droid Sans"/>
              </a:rPr>
              <a:t>The primary consumers of the rainforest are macaws ,monkeys,agouti and sloths </a:t>
            </a:r>
            <a:endParaRPr sz="1200">
              <a:solidFill>
                <a:srgbClr val="FFFFFF"/>
              </a:solidFill>
              <a:highlight>
                <a:schemeClr val="dk1"/>
              </a:highlight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highlight>
                <a:schemeClr val="dk1"/>
              </a:highligh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Secondary consumers </a:t>
            </a:r>
            <a:endParaRPr/>
          </a:p>
        </p:txBody>
      </p:sp>
      <p:sp>
        <p:nvSpPr>
          <p:cNvPr id="87" name="Google Shape;87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The secondary consumers are fierce jaguars and huge boa constrictor and giant spiders.  </a:t>
            </a:r>
            <a:endParaRPr sz="1200">
              <a:solidFill>
                <a:srgbClr val="FFFFFF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Tertiary consumers</a:t>
            </a:r>
            <a:endParaRPr/>
          </a:p>
        </p:txBody>
      </p:sp>
      <p:sp>
        <p:nvSpPr>
          <p:cNvPr id="93" name="Google Shape;93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highlight>
                  <a:schemeClr val="dk1"/>
                </a:highlight>
                <a:latin typeface="Droid Sans"/>
                <a:ea typeface="Droid Sans"/>
                <a:cs typeface="Droid Sans"/>
                <a:sym typeface="Droid Sans"/>
              </a:rPr>
              <a:t>The secondary consumers are fierce jaguars and huge boa constrictor and giant spiders.  </a:t>
            </a:r>
            <a:endParaRPr sz="1200">
              <a:solidFill>
                <a:srgbClr val="FFFFFF"/>
              </a:solidFill>
              <a:highlight>
                <a:schemeClr val="dk1"/>
              </a:highlight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Decomposers</a:t>
            </a:r>
            <a:endParaRPr/>
          </a:p>
        </p:txBody>
      </p:sp>
      <p:sp>
        <p:nvSpPr>
          <p:cNvPr id="99" name="Google Shape;99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  <a:highlight>
                  <a:schemeClr val="dk1"/>
                </a:highlight>
                <a:latin typeface="Droid Sans"/>
                <a:ea typeface="Droid Sans"/>
                <a:cs typeface="Droid Sans"/>
                <a:sym typeface="Droid Sans"/>
              </a:rPr>
              <a:t>The decomposers that are the most important in the rainforest are,termites,slugs,scorpions,worms, and fungi </a:t>
            </a:r>
            <a:endParaRPr>
              <a:highlight>
                <a:schemeClr val="dk1"/>
              </a:highligh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 of </a:t>
            </a:r>
            <a:r>
              <a:rPr lang="en"/>
              <a:t>mutualism</a:t>
            </a:r>
            <a:r>
              <a:rPr lang="en"/>
              <a:t> </a:t>
            </a:r>
            <a:endParaRPr/>
          </a:p>
        </p:txBody>
      </p:sp>
      <p:sp>
        <p:nvSpPr>
          <p:cNvPr id="105" name="Google Shape;105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Droid Sans"/>
                <a:ea typeface="Droid Sans"/>
                <a:cs typeface="Droid Sans"/>
                <a:sym typeface="Droid Sans"/>
              </a:rPr>
              <a:t>The monarch butterflies always travel in groups and stay together to stay safe from possible predators </a:t>
            </a:r>
            <a:endParaRPr sz="1200">
              <a:solidFill>
                <a:srgbClr val="FFFFFF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