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FD420E-338B-4007-AE29-ABF801DB94D7}">
  <a:tblStyle styleId="{9BFD420E-338B-4007-AE29-ABF801DB94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Oswald-bold.fntdata"/><Relationship Id="rId10" Type="http://schemas.openxmlformats.org/officeDocument/2006/relationships/slide" Target="slides/slide4.xml"/><Relationship Id="rId21" Type="http://schemas.openxmlformats.org/officeDocument/2006/relationships/font" Target="fonts/Oswald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4cd94b75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4cd94b75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picture.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4cd94b75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4cd94b75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picture.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4cd94b75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4cd94b75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644d72c1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644d72c1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644d72c1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644d72c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d474833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d474833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Some text is hard to read against this background. </a:t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4cd94b75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4cd94b75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Some text is hard to read against this background.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4cd94b75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4cd94b7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4cd94b75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4cd94b75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Some text is hard to read against this background.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4cd94b75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4cd94b75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Some text is hard to read against this background.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4cd94b75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4cd94b75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Some text is hard to read against this background.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4cd94b75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4cd94b75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Some text is hard to read against this background.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4cd94b75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4cd94b75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 This slide needs a picture.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r>
              <a:rPr lang="en">
                <a:solidFill>
                  <a:srgbClr val="6D9EEB"/>
                </a:solidFill>
              </a:rPr>
              <a:t>Tropical Rainforest</a:t>
            </a:r>
            <a:r>
              <a:rPr lang="en">
                <a:solidFill>
                  <a:srgbClr val="A4C2F4"/>
                </a:solidFill>
              </a:rPr>
              <a:t> </a:t>
            </a:r>
            <a:endParaRPr>
              <a:solidFill>
                <a:srgbClr val="A4C2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                      By Natalia Yanez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Commensalism</a:t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 example of </a:t>
            </a:r>
            <a:r>
              <a:rPr lang="en"/>
              <a:t>Commensalism are Epiphyte plants, such as orchards, growing on other trees</a:t>
            </a:r>
            <a:r>
              <a:rPr lang="en"/>
              <a:t>  </a:t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475" y="2453050"/>
            <a:ext cx="2928124" cy="219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Parasitism</a:t>
            </a:r>
            <a:endParaRPr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Strangler fig tree and their host trees</a:t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5" y="1997325"/>
            <a:ext cx="3173775" cy="267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Web</a:t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551" y="1528576"/>
            <a:ext cx="2156201" cy="143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942" y="1471249"/>
            <a:ext cx="2228275" cy="1494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4"/>
          <p:cNvCxnSpPr/>
          <p:nvPr/>
        </p:nvCxnSpPr>
        <p:spPr>
          <a:xfrm>
            <a:off x="3613400" y="2389325"/>
            <a:ext cx="101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7" name="Google Shape;1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625" y="3286250"/>
            <a:ext cx="1577551" cy="10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25800" y="3093776"/>
            <a:ext cx="1012200" cy="1449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4"/>
          <p:cNvCxnSpPr/>
          <p:nvPr/>
        </p:nvCxnSpPr>
        <p:spPr>
          <a:xfrm flipH="1">
            <a:off x="3684025" y="3013125"/>
            <a:ext cx="1412400" cy="35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24"/>
          <p:cNvCxnSpPr/>
          <p:nvPr/>
        </p:nvCxnSpPr>
        <p:spPr>
          <a:xfrm>
            <a:off x="3166125" y="3942950"/>
            <a:ext cx="2165700" cy="14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r>
              <a:rPr lang="en"/>
              <a:t> 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source i used was </a:t>
            </a:r>
            <a:r>
              <a:rPr lang="en" sz="2000">
                <a:solidFill>
                  <a:schemeClr val="dk1"/>
                </a:solidFill>
              </a:rPr>
              <a:t>mainly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google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https://youtu.be/o_AfNcjlOgU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Climate</a:t>
            </a:r>
            <a:r>
              <a:rPr lang="en" sz="3000"/>
              <a:t> </a:t>
            </a:r>
            <a:endParaRPr sz="300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 temperatures in the tropical rainforest are between 20 and 29c. The Average is 20c. The seasons in the tropical rainforest is one long wet winter and short drier summer.</a:t>
            </a:r>
            <a:endParaRPr sz="2400">
              <a:solidFill>
                <a:schemeClr val="dk1"/>
              </a:solidFill>
            </a:endParaRPr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{9BFD420E-338B-4007-AE29-ABF801DB94D7}</a:tableStyleId>
              </a:tblPr>
              <a:tblGrid>
                <a:gridCol w="18764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Droid Sans"/>
                        <a:ea typeface="Droid Sans"/>
                        <a:cs typeface="Droid Sans"/>
                        <a:sym typeface="Droid Sans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Adaptations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One </a:t>
            </a:r>
            <a:r>
              <a:rPr lang="en" sz="2400">
                <a:solidFill>
                  <a:schemeClr val="dk1"/>
                </a:solidFill>
              </a:rPr>
              <a:t>adaptation</a:t>
            </a:r>
            <a:r>
              <a:rPr lang="en" sz="2400">
                <a:solidFill>
                  <a:schemeClr val="dk1"/>
                </a:solidFill>
              </a:rPr>
              <a:t> a toucan has is </a:t>
            </a:r>
            <a:r>
              <a:rPr lang="en" sz="2400">
                <a:solidFill>
                  <a:schemeClr val="dk1"/>
                </a:solidFill>
              </a:rPr>
              <a:t>their </a:t>
            </a:r>
            <a:r>
              <a:rPr lang="en" sz="2400">
                <a:solidFill>
                  <a:schemeClr val="dk1"/>
                </a:solidFill>
              </a:rPr>
              <a:t>beak the provides a meaning of feathers and </a:t>
            </a:r>
            <a:r>
              <a:rPr lang="en" sz="2400">
                <a:solidFill>
                  <a:schemeClr val="dk1"/>
                </a:solidFill>
              </a:rPr>
              <a:t>defending</a:t>
            </a:r>
            <a:r>
              <a:rPr lang="en" sz="2400">
                <a:solidFill>
                  <a:schemeClr val="dk1"/>
                </a:solidFill>
              </a:rPr>
              <a:t> smaller </a:t>
            </a:r>
            <a:r>
              <a:rPr lang="en" sz="2400">
                <a:solidFill>
                  <a:schemeClr val="dk1"/>
                </a:solidFill>
              </a:rPr>
              <a:t>predators.</a:t>
            </a:r>
            <a:r>
              <a:rPr lang="en" sz="2400">
                <a:solidFill>
                  <a:schemeClr val="dk1"/>
                </a:solidFill>
              </a:rPr>
              <a:t> 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Examples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of Producers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An Example of a producer is Fungi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Consumer 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An example of a primary consumer is A Monkey and a bird.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Consumer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An example of a Secondary Consumer is a Tree frog and giant spiders.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Tertiary Consumers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An example of a Tertiary Consumer is a Harpy eagle, jaguars, and anacondas.</a:t>
            </a:r>
            <a:r>
              <a:rPr lang="en" sz="2400">
                <a:solidFill>
                  <a:srgbClr val="134F5C"/>
                </a:solidFill>
              </a:rPr>
              <a:t> </a:t>
            </a:r>
            <a:endParaRPr sz="2400">
              <a:solidFill>
                <a:srgbClr val="134F5C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Decomposers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311700" y="1186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An example of a decomposer are Termites, slugs, Scorpions, worms, and fungi.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Mutualism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Association between </a:t>
            </a:r>
            <a:r>
              <a:rPr lang="en"/>
              <a:t>organisms</a:t>
            </a:r>
            <a:r>
              <a:rPr lang="en"/>
              <a:t> of two </a:t>
            </a:r>
            <a:r>
              <a:rPr lang="en"/>
              <a:t>different</a:t>
            </a:r>
            <a:r>
              <a:rPr lang="en"/>
              <a:t> </a:t>
            </a:r>
            <a:r>
              <a:rPr lang="en"/>
              <a:t>species</a:t>
            </a:r>
            <a:r>
              <a:rPr lang="en"/>
              <a:t> in each </a:t>
            </a:r>
            <a:r>
              <a:rPr lang="en"/>
              <a:t>benefits</a:t>
            </a:r>
            <a:r>
              <a:rPr lang="en"/>
              <a:t> 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825" y="2248725"/>
            <a:ext cx="2471050" cy="24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