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a different background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pictures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transitions (information slides in, rotates, etc.) 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560886eab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560886eab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a different background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pictures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transitions (information slides in, rotates, etc.) 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chemeClr val="accent2"/>
                </a:highlight>
                <a:latin typeface="Droid Sans"/>
                <a:ea typeface="Droid Sans"/>
                <a:cs typeface="Droid Sans"/>
                <a:sym typeface="Droid Sans"/>
              </a:rPr>
              <a:t>Either make the title a sentence with proper punctuation, or capitalize each word. There are always 2 spaces after a period and one space after a comma, or bracket.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560886eab_2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560886eab_2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a different background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pictures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transitions (information slides in, rotates, etc.) 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chemeClr val="accent2"/>
                </a:highlight>
                <a:latin typeface="Droid Sans"/>
                <a:ea typeface="Droid Sans"/>
                <a:cs typeface="Droid Sans"/>
                <a:sym typeface="Droid Sans"/>
              </a:rPr>
              <a:t>Either make the title a sentence with proper punctuation, or capitalize each word.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d4748335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d474833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a different background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pictures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transitions (information slides in, rotates, etc.) 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chemeClr val="accent2"/>
                </a:highlight>
                <a:latin typeface="Droid Sans"/>
                <a:ea typeface="Droid Sans"/>
                <a:cs typeface="Droid Sans"/>
                <a:sym typeface="Droid Sans"/>
              </a:rPr>
              <a:t>Either make the title a sentence with proper punctuation, or capitalize each word. </a:t>
            </a:r>
            <a:endParaRPr sz="1200">
              <a:solidFill>
                <a:schemeClr val="dk1"/>
              </a:solidFill>
              <a:highlight>
                <a:schemeClr val="accent2"/>
              </a:highlight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560886eab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560886eab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a different background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pictures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transitions (information slides in, rotates, etc.) 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chemeClr val="accent2"/>
                </a:highlight>
                <a:latin typeface="Droid Sans"/>
                <a:ea typeface="Droid Sans"/>
                <a:cs typeface="Droid Sans"/>
                <a:sym typeface="Droid Sans"/>
              </a:rPr>
              <a:t>Either make the title a sentence with proper punctuation, or capitalize each word. There are always 2 spaces after a period and one space after a comma, or bracket.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560886eab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560886eab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a different background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pictures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transitions (information slides in, rotates, etc.) 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chemeClr val="accent2"/>
                </a:highlight>
                <a:latin typeface="Droid Sans"/>
                <a:ea typeface="Droid Sans"/>
                <a:cs typeface="Droid Sans"/>
                <a:sym typeface="Droid Sans"/>
              </a:rPr>
              <a:t>Either make the title a sentence with proper punctuation, or capitalize each word. There are always 2 spaces after a period and one space after a comma, or bracket.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560886eab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560886eab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a different background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pictures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transitions (information slides in, rotates, etc.) 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chemeClr val="accent2"/>
                </a:highlight>
                <a:latin typeface="Droid Sans"/>
                <a:ea typeface="Droid Sans"/>
                <a:cs typeface="Droid Sans"/>
                <a:sym typeface="Droid Sans"/>
              </a:rPr>
              <a:t>Either make the title a sentence with proper punctuation, or capitalize each word.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560886eab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560886eab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a different background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pictures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transitions (information slides in, rotates, etc.) 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chemeClr val="accent2"/>
                </a:highlight>
                <a:latin typeface="Droid Sans"/>
                <a:ea typeface="Droid Sans"/>
                <a:cs typeface="Droid Sans"/>
                <a:sym typeface="Droid Sans"/>
              </a:rPr>
              <a:t>Either make the title a sentence with proper punctuation, or capitalize each word. There are always 2 spaces after a period and one space after a comma, or bracket.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560886eab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560886eab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a different background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pictures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transitions (information slides in, rotates, etc.) 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chemeClr val="accent2"/>
                </a:highlight>
                <a:latin typeface="Droid Sans"/>
                <a:ea typeface="Droid Sans"/>
                <a:cs typeface="Droid Sans"/>
                <a:sym typeface="Droid Sans"/>
              </a:rPr>
              <a:t>Either make the title a sentence with proper punctuation, or capitalize each word. There are always 2 spaces after a period and one space after a comma, or bracket.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560886eab_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560886eab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a different background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pictures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transitions (information slides in, rotates, etc.) 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chemeClr val="accent2"/>
                </a:highlight>
                <a:latin typeface="Droid Sans"/>
                <a:ea typeface="Droid Sans"/>
                <a:cs typeface="Droid Sans"/>
                <a:sym typeface="Droid Sans"/>
              </a:rPr>
              <a:t>Either make the title a sentence with proper punctuation, or capitalize each word. There are always 2 spaces after a period and one space after a comma, or bracket.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560886eab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560886eab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a different background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pictures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1-Each slide have transitions (information slides in, rotates, etc.) </a:t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chemeClr val="accent2"/>
                </a:highlight>
                <a:latin typeface="Droid Sans"/>
                <a:ea typeface="Droid Sans"/>
                <a:cs typeface="Droid Sans"/>
                <a:sym typeface="Droid Sans"/>
              </a:rPr>
              <a:t>Either make the title a sentence with proper punctuation, or capitalize each word. There are always 2 spaces after a period and one space after a comma, or bracket.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Relationship Id="rId4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12.jpg"/><Relationship Id="rId6" Type="http://schemas.openxmlformats.org/officeDocument/2006/relationships/image" Target="../media/image7.jpg"/><Relationship Id="rId7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Relationship Id="rId5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6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26.jpg"/><Relationship Id="rId5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       Tropical Rainforest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936275" y="3100675"/>
            <a:ext cx="6602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                               </a:t>
            </a:r>
            <a:r>
              <a:rPr lang="en" sz="3000">
                <a:solidFill>
                  <a:schemeClr val="lt1"/>
                </a:solidFill>
              </a:rPr>
              <a:t>By:Yuliana Alanis Meza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Commensalism</a:t>
            </a:r>
            <a:r>
              <a:rPr lang="en"/>
              <a:t> example</a:t>
            </a:r>
            <a:endParaRPr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0" y="572700"/>
            <a:ext cx="9144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An example of commensalism is when orchids grown on trees.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78" y="1021925"/>
            <a:ext cx="3926900" cy="403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226" y="2652300"/>
            <a:ext cx="2964103" cy="221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r>
              <a:rPr lang="en"/>
              <a:t> of parasitism </a:t>
            </a:r>
            <a:endParaRPr/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0" y="572700"/>
            <a:ext cx="91962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An example of parasitism is a strangler fig tree with other host trees.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97" y="1103075"/>
            <a:ext cx="2928075" cy="39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8225" y="991525"/>
            <a:ext cx="3011749" cy="401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lin ang="5400012" scaled="0"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0" y="0"/>
            <a:ext cx="920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RainForest </a:t>
            </a:r>
            <a:r>
              <a:rPr lang="en"/>
              <a:t>temperature</a:t>
            </a:r>
            <a:r>
              <a:rPr lang="en"/>
              <a:t> and </a:t>
            </a:r>
            <a:r>
              <a:rPr lang="en"/>
              <a:t>climate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-48650" y="572700"/>
            <a:ext cx="9144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The tropical rainforest is hot and something it rains all year.The rainforest biome remains warm all year.The average daily temperatures rane from 20 C (68 F)to 25 C (77).The average rain amount is about 2,000 to 10,000 millimeters(79 to 394 inches) of rain per year.The Season they have is one long wet winter, and a short drier summer.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96900"/>
            <a:ext cx="2164399" cy="324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9825" y="2234438"/>
            <a:ext cx="5124450" cy="2352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/>
          <p:nvPr/>
        </p:nvCxnSpPr>
        <p:spPr>
          <a:xfrm>
            <a:off x="24325" y="5471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0" y="0"/>
            <a:ext cx="7380900" cy="8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Tropical rainforest creatures survival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0" y="656625"/>
            <a:ext cx="9144000" cy="44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Many animals have adapt to the unique condition of the Tropical rainforest.For an example a sloth makes it camouflage and it moves very slowly to </a:t>
            </a:r>
            <a:r>
              <a:rPr lang="en">
                <a:solidFill>
                  <a:schemeClr val="lt1"/>
                </a:solidFill>
              </a:rPr>
              <a:t>make</a:t>
            </a:r>
            <a:r>
              <a:rPr lang="en">
                <a:solidFill>
                  <a:schemeClr val="lt1"/>
                </a:solidFill>
              </a:rPr>
              <a:t> it difficult for predators to see them.The animals from the tropical rainforest is monkeys,birds(parrot,</a:t>
            </a:r>
            <a:r>
              <a:rPr lang="en">
                <a:solidFill>
                  <a:schemeClr val="lt1"/>
                </a:solidFill>
              </a:rPr>
              <a:t>toucans</a:t>
            </a:r>
            <a:r>
              <a:rPr lang="en">
                <a:solidFill>
                  <a:schemeClr val="lt1"/>
                </a:solidFill>
              </a:rPr>
              <a:t>)snakes,rodent,frogs and lizards.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838" y="2777181"/>
            <a:ext cx="1318073" cy="86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0" y="2057425"/>
            <a:ext cx="2951177" cy="168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9750" y="2057423"/>
            <a:ext cx="2544876" cy="190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5047" y="1350975"/>
            <a:ext cx="2526931" cy="168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46408" y="3259625"/>
            <a:ext cx="2092138" cy="1400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lin ang="5400012" scaled="0"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Producers in the tropical rainforest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0" y="572700"/>
            <a:ext cx="9144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The producers in the tropical rainforest is trees,vines, mosses, grass and tropical fruit trees.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0" y="1356275"/>
            <a:ext cx="3646426" cy="24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5854" y="985325"/>
            <a:ext cx="2378326" cy="158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9225" y="2667475"/>
            <a:ext cx="3193500" cy="21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lin ang="5400012" scaled="0"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Primary consumer in the tropical rainforest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-74350" y="572700"/>
            <a:ext cx="9144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The primary consumer in the tropical rainforest is Monkeys and birds.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27" y="1105800"/>
            <a:ext cx="4548175" cy="303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0250" y="945749"/>
            <a:ext cx="2229400" cy="33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5800" y="3581849"/>
            <a:ext cx="2334450" cy="156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C8C8C"/>
            </a:gs>
            <a:gs pos="100000">
              <a:srgbClr val="40404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The secondary consumer in the tropical rainforest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0" y="658300"/>
            <a:ext cx="9072300" cy="46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The secondary consumer in the tropical rainforest is trees,frogs and giant spider.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25" y="1202200"/>
            <a:ext cx="3219876" cy="22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6775" y="3284400"/>
            <a:ext cx="2478798" cy="185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8767" y="1375725"/>
            <a:ext cx="2297033" cy="17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2045000" y="607300"/>
            <a:ext cx="71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4" name="Google Shape;104;p18"/>
          <p:cNvCxnSpPr/>
          <p:nvPr/>
        </p:nvCxnSpPr>
        <p:spPr>
          <a:xfrm>
            <a:off x="24800" y="607300"/>
            <a:ext cx="9332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tertiary consumers in tropical rainforests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0" y="572700"/>
            <a:ext cx="9144000" cy="44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The tertiary consumer in the tropical rainforests is most likely jaguars,dolphins and giant fish.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25" y="1369550"/>
            <a:ext cx="3586749" cy="23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4875" y="3440700"/>
            <a:ext cx="2441449" cy="16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3825" y="1036275"/>
            <a:ext cx="3183529" cy="2268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37175" y="520550"/>
            <a:ext cx="9171300" cy="12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lin ang="5400012" scaled="0"/>
        </a:gra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decomposers in the tropical rain forests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0" y="572700"/>
            <a:ext cx="9144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The tropical rain forests decomposers are termites,slugs,</a:t>
            </a:r>
            <a:r>
              <a:rPr lang="en">
                <a:solidFill>
                  <a:schemeClr val="lt1"/>
                </a:solidFill>
              </a:rPr>
              <a:t>scorpions</a:t>
            </a:r>
            <a:r>
              <a:rPr lang="en">
                <a:solidFill>
                  <a:schemeClr val="lt1"/>
                </a:solidFill>
              </a:rPr>
              <a:t>,worms and fungi.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50" y="1060518"/>
            <a:ext cx="3622726" cy="241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8052" y="1256214"/>
            <a:ext cx="2696374" cy="202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2779" y="3474175"/>
            <a:ext cx="2285424" cy="15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</a:t>
            </a:r>
            <a:r>
              <a:rPr lang="en"/>
              <a:t>mutualism</a:t>
            </a:r>
            <a:r>
              <a:rPr lang="en"/>
              <a:t> in rainforests</a:t>
            </a:r>
            <a:endParaRPr/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0" y="572700"/>
            <a:ext cx="9144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Example of </a:t>
            </a:r>
            <a:r>
              <a:rPr lang="en">
                <a:solidFill>
                  <a:schemeClr val="dk1"/>
                </a:solidFill>
              </a:rPr>
              <a:t>mutualism</a:t>
            </a:r>
            <a:r>
              <a:rPr lang="en">
                <a:solidFill>
                  <a:schemeClr val="dk1"/>
                </a:solidFill>
              </a:rPr>
              <a:t> in the tropical </a:t>
            </a:r>
            <a:r>
              <a:rPr lang="en">
                <a:solidFill>
                  <a:schemeClr val="dk1"/>
                </a:solidFill>
              </a:rPr>
              <a:t>rainforests</a:t>
            </a:r>
            <a:r>
              <a:rPr lang="en">
                <a:solidFill>
                  <a:schemeClr val="dk1"/>
                </a:solidFill>
              </a:rPr>
              <a:t> is an Monarch butterfly.Monarch butterflies travel in large groups to stay safe and help each other out.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677" y="1375725"/>
            <a:ext cx="2362176" cy="351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325" y="1869425"/>
            <a:ext cx="3539174" cy="265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