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85e6ed7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85e6ed7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85e6ed7d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85e6ed7d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85e6ed7d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85e6ed7d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85e6ed7d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85e6ed7d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85e6ed7d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85e6ed7d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85e6ed7d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85e6ed7d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Blood Types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06650" y="412600"/>
            <a:ext cx="84192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For today’s </a:t>
            </a:r>
            <a:r>
              <a:rPr lang="en" sz="2000"/>
              <a:t>assignment, you are to make a chart showing all the combinations of blood a person can give and receive based on their blood type. In total, you should have 8 sections on your paper (one for each blood type) and who they can give blood to as well as who can give them blood. The 8 blood types you must include are: A+,A-,B+,B-,AB+,AB-,O+ and O-.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Once you have completed the blood types section, use 5 of the boxes on the back to draw the 5 types of white blood cells and give a brief description on what their function is. You can find the answer by googling “5 types of white blood cells and their functions”.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Use the attached photos to help you complete the blood types section.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306650" y="412600"/>
            <a:ext cx="841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Examples</a:t>
            </a:r>
            <a:endParaRPr sz="2000"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81099" y="247099"/>
            <a:ext cx="4145276" cy="55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0976" y="211650"/>
            <a:ext cx="2950126" cy="393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5"/>
          <p:cNvCxnSpPr/>
          <p:nvPr/>
        </p:nvCxnSpPr>
        <p:spPr>
          <a:xfrm flipH="1" rot="10800000">
            <a:off x="1534025" y="879950"/>
            <a:ext cx="5008200" cy="11391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" name="Google Shape;68;p15"/>
          <p:cNvSpPr txBox="1"/>
          <p:nvPr/>
        </p:nvSpPr>
        <p:spPr>
          <a:xfrm>
            <a:off x="2049050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O+</a:t>
            </a:r>
            <a:endParaRPr sz="2800"/>
          </a:p>
        </p:txBody>
      </p:sp>
      <p:sp>
        <p:nvSpPr>
          <p:cNvPr id="69" name="Google Shape;69;p15"/>
          <p:cNvSpPr txBox="1"/>
          <p:nvPr/>
        </p:nvSpPr>
        <p:spPr>
          <a:xfrm>
            <a:off x="3455975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</a:t>
            </a:r>
            <a:r>
              <a:rPr lang="en" sz="2300"/>
              <a:t>+</a:t>
            </a:r>
            <a:endParaRPr sz="2800"/>
          </a:p>
        </p:txBody>
      </p:sp>
      <p:sp>
        <p:nvSpPr>
          <p:cNvPr id="70" name="Google Shape;70;p15"/>
          <p:cNvSpPr txBox="1"/>
          <p:nvPr/>
        </p:nvSpPr>
        <p:spPr>
          <a:xfrm>
            <a:off x="4683500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</a:t>
            </a:r>
            <a:r>
              <a:rPr lang="en" sz="2300"/>
              <a:t>B+</a:t>
            </a:r>
            <a:endParaRPr sz="2800"/>
          </a:p>
        </p:txBody>
      </p:sp>
      <p:sp>
        <p:nvSpPr>
          <p:cNvPr id="71" name="Google Shape;71;p15"/>
          <p:cNvSpPr txBox="1"/>
          <p:nvPr/>
        </p:nvSpPr>
        <p:spPr>
          <a:xfrm>
            <a:off x="2049050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O-</a:t>
            </a:r>
            <a:endParaRPr sz="2800"/>
          </a:p>
        </p:txBody>
      </p:sp>
      <p:sp>
        <p:nvSpPr>
          <p:cNvPr id="72" name="Google Shape;72;p15"/>
          <p:cNvSpPr txBox="1"/>
          <p:nvPr/>
        </p:nvSpPr>
        <p:spPr>
          <a:xfrm>
            <a:off x="3455975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B-</a:t>
            </a:r>
            <a:endParaRPr sz="2800"/>
          </a:p>
        </p:txBody>
      </p:sp>
      <p:sp>
        <p:nvSpPr>
          <p:cNvPr id="73" name="Google Shape;73;p15"/>
          <p:cNvSpPr txBox="1"/>
          <p:nvPr/>
        </p:nvSpPr>
        <p:spPr>
          <a:xfrm>
            <a:off x="4683500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AB-</a:t>
            </a:r>
            <a:endParaRPr sz="2800"/>
          </a:p>
        </p:txBody>
      </p:sp>
      <p:sp>
        <p:nvSpPr>
          <p:cNvPr id="74" name="Google Shape;74;p15"/>
          <p:cNvSpPr txBox="1"/>
          <p:nvPr/>
        </p:nvSpPr>
        <p:spPr>
          <a:xfrm>
            <a:off x="642125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A-</a:t>
            </a:r>
            <a:endParaRPr sz="2800"/>
          </a:p>
        </p:txBody>
      </p:sp>
      <p:sp>
        <p:nvSpPr>
          <p:cNvPr id="75" name="Google Shape;75;p15"/>
          <p:cNvSpPr txBox="1"/>
          <p:nvPr/>
        </p:nvSpPr>
        <p:spPr>
          <a:xfrm>
            <a:off x="6040975" y="290600"/>
            <a:ext cx="248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A+ Can Donate To:</a:t>
            </a:r>
            <a:endParaRPr sz="1900">
              <a:highlight>
                <a:srgbClr val="FFFF00"/>
              </a:highlight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040975" y="2134950"/>
            <a:ext cx="2484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FF00"/>
                </a:highlight>
              </a:rPr>
              <a:t>A+ Can Receive From:</a:t>
            </a:r>
            <a:endParaRPr sz="18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400" y="849225"/>
            <a:ext cx="4419600" cy="402996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1398675" y="203025"/>
            <a:ext cx="6880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Blood type giving and receiving combinations</a:t>
            </a:r>
            <a:endParaRPr sz="2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850" y="943175"/>
            <a:ext cx="6388000" cy="37912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1737050" y="214325"/>
            <a:ext cx="5927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How to draw each blood type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879800" y="146625"/>
            <a:ext cx="7546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Picture of Blood Type Assignment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Be sure I can clearly see all of the boxes. If necessary, take multiple pictures close up of your work instead.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1773400" y="225600"/>
            <a:ext cx="5628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Picture of your 5 white blood cells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