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00" y="849225"/>
            <a:ext cx="4419600" cy="402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