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47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1b5dfc5b83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1b5dfc5b83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1b5dfc5b83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1b5dfc5b83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1b5dfc5b83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1b5dfc5b83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1b5dfc5b83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1b5dfc5b83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1b5dfc5b83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1b5dfc5b83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1b5dfc5b83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1b5dfc5b83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1b5dfc5b83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1b5dfc5b83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1b5dfc5b83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1b5dfc5b83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1b5dfc5b83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1b5dfc5b83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1b5dfc5b83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1b5dfc5b83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61a0d90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61a0d90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1b5dfc5b83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11b5dfc5b83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11b5dfc5b83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11b5dfc5b83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11b5dfc5b83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11b5dfc5b83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11b5dfc5b83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11b5dfc5b83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126520d558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126520d558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26520d5586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126520d5586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126520d5586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126520d5586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126520d5586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Google Shape;343;g126520d5586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126520d5586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126520d5586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126520d5586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126520d5586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b5dfc5b83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b5dfc5b83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126520d5586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126520d5586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126520d5586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126520d5586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126520d5586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126520d5586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1266981dc2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1266981dc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6520d5586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6520d5586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1266981dc22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1266981dc22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g126520d5586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2" name="Google Shape;512;g126520d5586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1266981dc22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1266981dc22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126520d5586_0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126520d5586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g1266981dc22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1" name="Google Shape;581;g1266981dc22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b5dfc5b8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b5dfc5b8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g1266981dc22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4" name="Google Shape;614;g1266981dc22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6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g1266981dc22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8" name="Google Shape;648;g1266981dc22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0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1266981dc22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2" name="Google Shape;682;g1266981dc22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1266981dc22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1266981dc22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9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Google Shape;750;g1266981dc22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1" name="Google Shape;751;g1266981dc22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6" name="Shape 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Google Shape;787;g1266aa2106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8" name="Google Shape;788;g1266aa2106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3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g1266aa2106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5" name="Google Shape;825;g1266aa2106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0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g1266aa21061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2" name="Google Shape;862;g1266aa21061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b5dfc5b8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b5dfc5b8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b5dfc5b83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b5dfc5b8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1b5dfc5b8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1b5dfc5b8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1b5dfc5b83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1b5dfc5b83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1b5dfc5b83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1b5dfc5b83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2.jp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2.jp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2.jp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2.jp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2.jp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2.jpg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2.jpg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Transform Boundary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/>
          <p:nvPr/>
        </p:nvSpPr>
        <p:spPr>
          <a:xfrm>
            <a:off x="0" y="2571750"/>
            <a:ext cx="91440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2"/>
          <p:cNvSpPr/>
          <p:nvPr/>
        </p:nvSpPr>
        <p:spPr>
          <a:xfrm>
            <a:off x="731325" y="2578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2"/>
          <p:cNvSpPr/>
          <p:nvPr/>
        </p:nvSpPr>
        <p:spPr>
          <a:xfrm>
            <a:off x="4435250" y="2969112"/>
            <a:ext cx="980200" cy="58200"/>
          </a:xfrm>
          <a:custGeom>
            <a:rect b="b" l="l" r="r" t="t"/>
            <a:pathLst>
              <a:path extrusionOk="0" h="2328" w="39208">
                <a:moveTo>
                  <a:pt x="0" y="1493"/>
                </a:moveTo>
                <a:cubicBezTo>
                  <a:pt x="4287" y="2105"/>
                  <a:pt x="8733" y="-770"/>
                  <a:pt x="12934" y="280"/>
                </a:cubicBezTo>
                <a:cubicBezTo>
                  <a:pt x="21456" y="2409"/>
                  <a:pt x="30424" y="2301"/>
                  <a:pt x="39208" y="2301"/>
                </a:cubicBezTo>
              </a:path>
            </a:pathLst>
          </a:custGeom>
          <a:noFill/>
          <a:ln cap="flat" cmpd="sng" w="19050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7" name="Google Shape;127;p22"/>
          <p:cNvSpPr/>
          <p:nvPr/>
        </p:nvSpPr>
        <p:spPr>
          <a:xfrm>
            <a:off x="3727900" y="3285857"/>
            <a:ext cx="1131775" cy="90475"/>
          </a:xfrm>
          <a:custGeom>
            <a:rect b="b" l="l" r="r" t="t"/>
            <a:pathLst>
              <a:path extrusionOk="0" h="3619" w="45271">
                <a:moveTo>
                  <a:pt x="0" y="948"/>
                </a:moveTo>
                <a:cubicBezTo>
                  <a:pt x="7163" y="3334"/>
                  <a:pt x="15189" y="1383"/>
                  <a:pt x="22636" y="139"/>
                </a:cubicBezTo>
                <a:cubicBezTo>
                  <a:pt x="25958" y="-416"/>
                  <a:pt x="29325" y="1462"/>
                  <a:pt x="32337" y="2969"/>
                </a:cubicBezTo>
                <a:cubicBezTo>
                  <a:pt x="36210" y="4907"/>
                  <a:pt x="40941" y="1756"/>
                  <a:pt x="45271" y="1756"/>
                </a:cubicBezTo>
              </a:path>
            </a:pathLst>
          </a:custGeom>
          <a:noFill/>
          <a:ln cap="flat" cmpd="sng" w="19050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8" name="Google Shape;128;p22"/>
          <p:cNvSpPr/>
          <p:nvPr/>
        </p:nvSpPr>
        <p:spPr>
          <a:xfrm>
            <a:off x="4930425" y="3466745"/>
            <a:ext cx="656825" cy="145975"/>
          </a:xfrm>
          <a:custGeom>
            <a:rect b="b" l="l" r="r" t="t"/>
            <a:pathLst>
              <a:path extrusionOk="0" h="5839" w="26273">
                <a:moveTo>
                  <a:pt x="0" y="5839"/>
                </a:moveTo>
                <a:cubicBezTo>
                  <a:pt x="4582" y="4312"/>
                  <a:pt x="8575" y="974"/>
                  <a:pt x="13339" y="180"/>
                </a:cubicBezTo>
                <a:cubicBezTo>
                  <a:pt x="17666" y="-541"/>
                  <a:pt x="21887" y="2605"/>
                  <a:pt x="26273" y="2605"/>
                </a:cubicBezTo>
              </a:path>
            </a:pathLst>
          </a:custGeom>
          <a:noFill/>
          <a:ln cap="flat" cmpd="sng" w="19050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/>
          <p:nvPr/>
        </p:nvSpPr>
        <p:spPr>
          <a:xfrm>
            <a:off x="0" y="2571750"/>
            <a:ext cx="91440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3"/>
          <p:cNvSpPr/>
          <p:nvPr/>
        </p:nvSpPr>
        <p:spPr>
          <a:xfrm>
            <a:off x="604650" y="2578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3"/>
          <p:cNvSpPr/>
          <p:nvPr/>
        </p:nvSpPr>
        <p:spPr>
          <a:xfrm>
            <a:off x="2990225" y="2905272"/>
            <a:ext cx="1232825" cy="192075"/>
          </a:xfrm>
          <a:custGeom>
            <a:rect b="b" l="l" r="r" t="t"/>
            <a:pathLst>
              <a:path extrusionOk="0" h="7683" w="49313">
                <a:moveTo>
                  <a:pt x="0" y="7683"/>
                </a:moveTo>
                <a:cubicBezTo>
                  <a:pt x="8517" y="6737"/>
                  <a:pt x="16254" y="2088"/>
                  <a:pt x="24657" y="408"/>
                </a:cubicBezTo>
                <a:cubicBezTo>
                  <a:pt x="32824" y="-1225"/>
                  <a:pt x="40985" y="4450"/>
                  <a:pt x="49313" y="4450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6" name="Google Shape;136;p23"/>
          <p:cNvSpPr/>
          <p:nvPr/>
        </p:nvSpPr>
        <p:spPr>
          <a:xfrm>
            <a:off x="3798650" y="3491450"/>
            <a:ext cx="1162075" cy="70750"/>
          </a:xfrm>
          <a:custGeom>
            <a:rect b="b" l="l" r="r" t="t"/>
            <a:pathLst>
              <a:path extrusionOk="0" h="2830" w="46483">
                <a:moveTo>
                  <a:pt x="0" y="2830"/>
                </a:moveTo>
                <a:cubicBezTo>
                  <a:pt x="8197" y="-1271"/>
                  <a:pt x="18593" y="-201"/>
                  <a:pt x="27486" y="2021"/>
                </a:cubicBezTo>
                <a:cubicBezTo>
                  <a:pt x="33664" y="3565"/>
                  <a:pt x="40115" y="0"/>
                  <a:pt x="46483" y="0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Google Shape;137;p23"/>
          <p:cNvSpPr/>
          <p:nvPr/>
        </p:nvSpPr>
        <p:spPr>
          <a:xfrm>
            <a:off x="4344325" y="2812607"/>
            <a:ext cx="1000400" cy="167250"/>
          </a:xfrm>
          <a:custGeom>
            <a:rect b="b" l="l" r="r" t="t"/>
            <a:pathLst>
              <a:path extrusionOk="0" h="6690" w="40016">
                <a:moveTo>
                  <a:pt x="0" y="1285"/>
                </a:moveTo>
                <a:cubicBezTo>
                  <a:pt x="5800" y="1285"/>
                  <a:pt x="11754" y="-929"/>
                  <a:pt x="17381" y="477"/>
                </a:cubicBezTo>
                <a:cubicBezTo>
                  <a:pt x="22238" y="1691"/>
                  <a:pt x="26213" y="5559"/>
                  <a:pt x="31123" y="6540"/>
                </a:cubicBezTo>
                <a:cubicBezTo>
                  <a:pt x="34136" y="7142"/>
                  <a:pt x="36943" y="4115"/>
                  <a:pt x="40016" y="4115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8" name="Google Shape;138;p23"/>
          <p:cNvSpPr/>
          <p:nvPr/>
        </p:nvSpPr>
        <p:spPr>
          <a:xfrm>
            <a:off x="4031050" y="3187963"/>
            <a:ext cx="1313675" cy="131700"/>
          </a:xfrm>
          <a:custGeom>
            <a:rect b="b" l="l" r="r" t="t"/>
            <a:pathLst>
              <a:path extrusionOk="0" h="5268" w="52547">
                <a:moveTo>
                  <a:pt x="0" y="3651"/>
                </a:moveTo>
                <a:cubicBezTo>
                  <a:pt x="5661" y="3651"/>
                  <a:pt x="11485" y="4620"/>
                  <a:pt x="16977" y="3247"/>
                </a:cubicBezTo>
                <a:cubicBezTo>
                  <a:pt x="22414" y="1888"/>
                  <a:pt x="28112" y="-941"/>
                  <a:pt x="33549" y="417"/>
                </a:cubicBezTo>
                <a:cubicBezTo>
                  <a:pt x="39890" y="2001"/>
                  <a:pt x="46011" y="5268"/>
                  <a:pt x="52547" y="5268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/>
          <p:nvPr/>
        </p:nvSpPr>
        <p:spPr>
          <a:xfrm>
            <a:off x="0" y="2571750"/>
            <a:ext cx="91440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4"/>
          <p:cNvSpPr/>
          <p:nvPr/>
        </p:nvSpPr>
        <p:spPr>
          <a:xfrm>
            <a:off x="676175" y="2578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4"/>
          <p:cNvSpPr/>
          <p:nvPr/>
        </p:nvSpPr>
        <p:spPr>
          <a:xfrm>
            <a:off x="2990225" y="2930099"/>
            <a:ext cx="1232825" cy="167259"/>
          </a:xfrm>
          <a:custGeom>
            <a:rect b="b" l="l" r="r" t="t"/>
            <a:pathLst>
              <a:path extrusionOk="0" h="7683" w="49313">
                <a:moveTo>
                  <a:pt x="0" y="7683"/>
                </a:moveTo>
                <a:cubicBezTo>
                  <a:pt x="8517" y="6737"/>
                  <a:pt x="16254" y="2088"/>
                  <a:pt x="24657" y="408"/>
                </a:cubicBezTo>
                <a:cubicBezTo>
                  <a:pt x="32824" y="-1225"/>
                  <a:pt x="40985" y="4450"/>
                  <a:pt x="49313" y="4450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6" name="Google Shape;146;p24"/>
          <p:cNvSpPr/>
          <p:nvPr/>
        </p:nvSpPr>
        <p:spPr>
          <a:xfrm>
            <a:off x="3758225" y="3451025"/>
            <a:ext cx="1162075" cy="70750"/>
          </a:xfrm>
          <a:custGeom>
            <a:rect b="b" l="l" r="r" t="t"/>
            <a:pathLst>
              <a:path extrusionOk="0" h="2830" w="46483">
                <a:moveTo>
                  <a:pt x="0" y="2830"/>
                </a:moveTo>
                <a:cubicBezTo>
                  <a:pt x="8197" y="-1271"/>
                  <a:pt x="18593" y="-201"/>
                  <a:pt x="27486" y="2021"/>
                </a:cubicBezTo>
                <a:cubicBezTo>
                  <a:pt x="33664" y="3565"/>
                  <a:pt x="40115" y="0"/>
                  <a:pt x="46483" y="0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7" name="Google Shape;147;p24"/>
          <p:cNvSpPr/>
          <p:nvPr/>
        </p:nvSpPr>
        <p:spPr>
          <a:xfrm>
            <a:off x="4344325" y="2812607"/>
            <a:ext cx="1000400" cy="167250"/>
          </a:xfrm>
          <a:custGeom>
            <a:rect b="b" l="l" r="r" t="t"/>
            <a:pathLst>
              <a:path extrusionOk="0" h="6690" w="40016">
                <a:moveTo>
                  <a:pt x="0" y="1285"/>
                </a:moveTo>
                <a:cubicBezTo>
                  <a:pt x="5800" y="1285"/>
                  <a:pt x="11754" y="-929"/>
                  <a:pt x="17381" y="477"/>
                </a:cubicBezTo>
                <a:cubicBezTo>
                  <a:pt x="22238" y="1691"/>
                  <a:pt x="26213" y="5559"/>
                  <a:pt x="31123" y="6540"/>
                </a:cubicBezTo>
                <a:cubicBezTo>
                  <a:pt x="34136" y="7142"/>
                  <a:pt x="36943" y="4115"/>
                  <a:pt x="40016" y="4115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" name="Google Shape;148;p24"/>
          <p:cNvSpPr/>
          <p:nvPr/>
        </p:nvSpPr>
        <p:spPr>
          <a:xfrm>
            <a:off x="4081575" y="3169788"/>
            <a:ext cx="1313675" cy="131700"/>
          </a:xfrm>
          <a:custGeom>
            <a:rect b="b" l="l" r="r" t="t"/>
            <a:pathLst>
              <a:path extrusionOk="0" h="5268" w="52547">
                <a:moveTo>
                  <a:pt x="0" y="3651"/>
                </a:moveTo>
                <a:cubicBezTo>
                  <a:pt x="5661" y="3651"/>
                  <a:pt x="11485" y="4620"/>
                  <a:pt x="16977" y="3247"/>
                </a:cubicBezTo>
                <a:cubicBezTo>
                  <a:pt x="22414" y="1888"/>
                  <a:pt x="28112" y="-941"/>
                  <a:pt x="33549" y="417"/>
                </a:cubicBezTo>
                <a:cubicBezTo>
                  <a:pt x="39890" y="2001"/>
                  <a:pt x="46011" y="5268"/>
                  <a:pt x="52547" y="5268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5"/>
          <p:cNvSpPr/>
          <p:nvPr/>
        </p:nvSpPr>
        <p:spPr>
          <a:xfrm>
            <a:off x="0" y="2571750"/>
            <a:ext cx="91440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5"/>
          <p:cNvSpPr/>
          <p:nvPr/>
        </p:nvSpPr>
        <p:spPr>
          <a:xfrm>
            <a:off x="676175" y="2578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5"/>
          <p:cNvSpPr/>
          <p:nvPr/>
        </p:nvSpPr>
        <p:spPr>
          <a:xfrm>
            <a:off x="2990225" y="2930099"/>
            <a:ext cx="1232825" cy="167259"/>
          </a:xfrm>
          <a:custGeom>
            <a:rect b="b" l="l" r="r" t="t"/>
            <a:pathLst>
              <a:path extrusionOk="0" h="7683" w="49313">
                <a:moveTo>
                  <a:pt x="0" y="7683"/>
                </a:moveTo>
                <a:cubicBezTo>
                  <a:pt x="8517" y="6737"/>
                  <a:pt x="16254" y="2088"/>
                  <a:pt x="24657" y="408"/>
                </a:cubicBezTo>
                <a:cubicBezTo>
                  <a:pt x="32824" y="-1225"/>
                  <a:pt x="40985" y="4450"/>
                  <a:pt x="49313" y="4450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6" name="Google Shape;156;p25"/>
          <p:cNvSpPr/>
          <p:nvPr/>
        </p:nvSpPr>
        <p:spPr>
          <a:xfrm>
            <a:off x="3758225" y="3451025"/>
            <a:ext cx="1162075" cy="70750"/>
          </a:xfrm>
          <a:custGeom>
            <a:rect b="b" l="l" r="r" t="t"/>
            <a:pathLst>
              <a:path extrusionOk="0" h="2830" w="46483">
                <a:moveTo>
                  <a:pt x="0" y="2830"/>
                </a:moveTo>
                <a:cubicBezTo>
                  <a:pt x="8197" y="-1271"/>
                  <a:pt x="18593" y="-201"/>
                  <a:pt x="27486" y="2021"/>
                </a:cubicBezTo>
                <a:cubicBezTo>
                  <a:pt x="33664" y="3565"/>
                  <a:pt x="40115" y="0"/>
                  <a:pt x="46483" y="0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7" name="Google Shape;157;p25"/>
          <p:cNvSpPr/>
          <p:nvPr/>
        </p:nvSpPr>
        <p:spPr>
          <a:xfrm>
            <a:off x="4344325" y="2812607"/>
            <a:ext cx="1000400" cy="167250"/>
          </a:xfrm>
          <a:custGeom>
            <a:rect b="b" l="l" r="r" t="t"/>
            <a:pathLst>
              <a:path extrusionOk="0" h="6690" w="40016">
                <a:moveTo>
                  <a:pt x="0" y="1285"/>
                </a:moveTo>
                <a:cubicBezTo>
                  <a:pt x="5800" y="1285"/>
                  <a:pt x="11754" y="-929"/>
                  <a:pt x="17381" y="477"/>
                </a:cubicBezTo>
                <a:cubicBezTo>
                  <a:pt x="22238" y="1691"/>
                  <a:pt x="26213" y="5559"/>
                  <a:pt x="31123" y="6540"/>
                </a:cubicBezTo>
                <a:cubicBezTo>
                  <a:pt x="34136" y="7142"/>
                  <a:pt x="36943" y="4115"/>
                  <a:pt x="40016" y="4115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8" name="Google Shape;158;p25"/>
          <p:cNvSpPr/>
          <p:nvPr/>
        </p:nvSpPr>
        <p:spPr>
          <a:xfrm>
            <a:off x="4081575" y="3169788"/>
            <a:ext cx="1313675" cy="131700"/>
          </a:xfrm>
          <a:custGeom>
            <a:rect b="b" l="l" r="r" t="t"/>
            <a:pathLst>
              <a:path extrusionOk="0" h="5268" w="52547">
                <a:moveTo>
                  <a:pt x="0" y="3651"/>
                </a:moveTo>
                <a:cubicBezTo>
                  <a:pt x="5661" y="3651"/>
                  <a:pt x="11485" y="4620"/>
                  <a:pt x="16977" y="3247"/>
                </a:cubicBezTo>
                <a:cubicBezTo>
                  <a:pt x="22414" y="1888"/>
                  <a:pt x="28112" y="-941"/>
                  <a:pt x="33549" y="417"/>
                </a:cubicBezTo>
                <a:cubicBezTo>
                  <a:pt x="39890" y="2001"/>
                  <a:pt x="46011" y="5268"/>
                  <a:pt x="52547" y="5268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/>
          <p:nvPr/>
        </p:nvSpPr>
        <p:spPr>
          <a:xfrm>
            <a:off x="0" y="257190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6"/>
          <p:cNvSpPr/>
          <p:nvPr/>
        </p:nvSpPr>
        <p:spPr>
          <a:xfrm>
            <a:off x="7578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6"/>
          <p:cNvSpPr/>
          <p:nvPr/>
        </p:nvSpPr>
        <p:spPr>
          <a:xfrm>
            <a:off x="3010450" y="3292181"/>
            <a:ext cx="1192400" cy="280125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6" name="Google Shape;166;p26"/>
          <p:cNvSpPr/>
          <p:nvPr/>
        </p:nvSpPr>
        <p:spPr>
          <a:xfrm>
            <a:off x="3799475" y="2939306"/>
            <a:ext cx="1192400" cy="280125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7" name="Google Shape;167;p26"/>
          <p:cNvSpPr/>
          <p:nvPr/>
        </p:nvSpPr>
        <p:spPr>
          <a:xfrm>
            <a:off x="3667275" y="3730496"/>
            <a:ext cx="1414725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8" name="Google Shape;168;p26"/>
          <p:cNvSpPr/>
          <p:nvPr/>
        </p:nvSpPr>
        <p:spPr>
          <a:xfrm>
            <a:off x="4324925" y="2673096"/>
            <a:ext cx="1414725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7"/>
          <p:cNvSpPr/>
          <p:nvPr/>
        </p:nvSpPr>
        <p:spPr>
          <a:xfrm>
            <a:off x="0" y="257190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7"/>
          <p:cNvSpPr/>
          <p:nvPr/>
        </p:nvSpPr>
        <p:spPr>
          <a:xfrm>
            <a:off x="6816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7"/>
          <p:cNvSpPr/>
          <p:nvPr/>
        </p:nvSpPr>
        <p:spPr>
          <a:xfrm>
            <a:off x="3010450" y="3292181"/>
            <a:ext cx="1192400" cy="280125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6" name="Google Shape;176;p27"/>
          <p:cNvSpPr/>
          <p:nvPr/>
        </p:nvSpPr>
        <p:spPr>
          <a:xfrm>
            <a:off x="3799475" y="2939306"/>
            <a:ext cx="1192400" cy="280125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7" name="Google Shape;177;p27"/>
          <p:cNvSpPr/>
          <p:nvPr/>
        </p:nvSpPr>
        <p:spPr>
          <a:xfrm>
            <a:off x="3667275" y="3730496"/>
            <a:ext cx="1414725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8" name="Google Shape;178;p27"/>
          <p:cNvSpPr/>
          <p:nvPr/>
        </p:nvSpPr>
        <p:spPr>
          <a:xfrm>
            <a:off x="4324925" y="2673096"/>
            <a:ext cx="1414725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8"/>
          <p:cNvSpPr/>
          <p:nvPr/>
        </p:nvSpPr>
        <p:spPr>
          <a:xfrm>
            <a:off x="-14700" y="25717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8"/>
          <p:cNvSpPr/>
          <p:nvPr/>
        </p:nvSpPr>
        <p:spPr>
          <a:xfrm>
            <a:off x="6816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8"/>
          <p:cNvSpPr/>
          <p:nvPr/>
        </p:nvSpPr>
        <p:spPr>
          <a:xfrm>
            <a:off x="3010450" y="3292181"/>
            <a:ext cx="1192400" cy="280125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6" name="Google Shape;186;p28"/>
          <p:cNvSpPr/>
          <p:nvPr/>
        </p:nvSpPr>
        <p:spPr>
          <a:xfrm>
            <a:off x="3799475" y="2939306"/>
            <a:ext cx="1192400" cy="280125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7" name="Google Shape;187;p28"/>
          <p:cNvSpPr/>
          <p:nvPr/>
        </p:nvSpPr>
        <p:spPr>
          <a:xfrm>
            <a:off x="3667275" y="3730496"/>
            <a:ext cx="1414725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8" name="Google Shape;188;p28"/>
          <p:cNvSpPr/>
          <p:nvPr/>
        </p:nvSpPr>
        <p:spPr>
          <a:xfrm>
            <a:off x="4324925" y="2673096"/>
            <a:ext cx="1414725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9" name="Google Shape;189;p28"/>
          <p:cNvSpPr/>
          <p:nvPr/>
        </p:nvSpPr>
        <p:spPr>
          <a:xfrm>
            <a:off x="4768725" y="3147875"/>
            <a:ext cx="1798725" cy="404200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0" name="Google Shape;190;p28"/>
          <p:cNvSpPr/>
          <p:nvPr/>
        </p:nvSpPr>
        <p:spPr>
          <a:xfrm>
            <a:off x="2990225" y="2719533"/>
            <a:ext cx="1212625" cy="155525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"/>
          <p:cNvSpPr/>
          <p:nvPr/>
        </p:nvSpPr>
        <p:spPr>
          <a:xfrm>
            <a:off x="-14700" y="25717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9"/>
          <p:cNvSpPr/>
          <p:nvPr/>
        </p:nvSpPr>
        <p:spPr>
          <a:xfrm>
            <a:off x="6054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9"/>
          <p:cNvSpPr/>
          <p:nvPr/>
        </p:nvSpPr>
        <p:spPr>
          <a:xfrm>
            <a:off x="3010450" y="3292181"/>
            <a:ext cx="1192400" cy="280125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8" name="Google Shape;198;p29"/>
          <p:cNvSpPr/>
          <p:nvPr/>
        </p:nvSpPr>
        <p:spPr>
          <a:xfrm>
            <a:off x="3799475" y="2939306"/>
            <a:ext cx="1192400" cy="280125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9" name="Google Shape;199;p29"/>
          <p:cNvSpPr/>
          <p:nvPr/>
        </p:nvSpPr>
        <p:spPr>
          <a:xfrm>
            <a:off x="3667275" y="3730496"/>
            <a:ext cx="1414725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0" name="Google Shape;200;p29"/>
          <p:cNvSpPr/>
          <p:nvPr/>
        </p:nvSpPr>
        <p:spPr>
          <a:xfrm>
            <a:off x="4324925" y="2673096"/>
            <a:ext cx="1414725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1" name="Google Shape;201;p29"/>
          <p:cNvSpPr/>
          <p:nvPr/>
        </p:nvSpPr>
        <p:spPr>
          <a:xfrm>
            <a:off x="4768725" y="3147875"/>
            <a:ext cx="1798725" cy="404200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2" name="Google Shape;202;p29"/>
          <p:cNvSpPr/>
          <p:nvPr/>
        </p:nvSpPr>
        <p:spPr>
          <a:xfrm>
            <a:off x="2990225" y="2719533"/>
            <a:ext cx="1212625" cy="155525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/>
          <p:nvPr/>
        </p:nvSpPr>
        <p:spPr>
          <a:xfrm>
            <a:off x="-14700" y="25717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30"/>
          <p:cNvSpPr/>
          <p:nvPr/>
        </p:nvSpPr>
        <p:spPr>
          <a:xfrm>
            <a:off x="6054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30"/>
          <p:cNvSpPr/>
          <p:nvPr/>
        </p:nvSpPr>
        <p:spPr>
          <a:xfrm>
            <a:off x="3010450" y="3292181"/>
            <a:ext cx="1192400" cy="280125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0" name="Google Shape;210;p30"/>
          <p:cNvSpPr/>
          <p:nvPr/>
        </p:nvSpPr>
        <p:spPr>
          <a:xfrm>
            <a:off x="3799475" y="2939306"/>
            <a:ext cx="1192400" cy="280125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1" name="Google Shape;211;p30"/>
          <p:cNvSpPr/>
          <p:nvPr/>
        </p:nvSpPr>
        <p:spPr>
          <a:xfrm>
            <a:off x="3667275" y="3730496"/>
            <a:ext cx="1414725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2" name="Google Shape;212;p30"/>
          <p:cNvSpPr/>
          <p:nvPr/>
        </p:nvSpPr>
        <p:spPr>
          <a:xfrm>
            <a:off x="4324925" y="2673096"/>
            <a:ext cx="1414725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3" name="Google Shape;213;p30"/>
          <p:cNvSpPr/>
          <p:nvPr/>
        </p:nvSpPr>
        <p:spPr>
          <a:xfrm>
            <a:off x="4768725" y="3147875"/>
            <a:ext cx="1798725" cy="404200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4" name="Google Shape;214;p30"/>
          <p:cNvSpPr/>
          <p:nvPr/>
        </p:nvSpPr>
        <p:spPr>
          <a:xfrm>
            <a:off x="2990225" y="2719533"/>
            <a:ext cx="1212625" cy="155525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1"/>
          <p:cNvSpPr/>
          <p:nvPr/>
        </p:nvSpPr>
        <p:spPr>
          <a:xfrm>
            <a:off x="-14700" y="2568775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31"/>
          <p:cNvSpPr/>
          <p:nvPr/>
        </p:nvSpPr>
        <p:spPr>
          <a:xfrm>
            <a:off x="6054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31"/>
          <p:cNvSpPr/>
          <p:nvPr/>
        </p:nvSpPr>
        <p:spPr>
          <a:xfrm>
            <a:off x="2879076" y="3168100"/>
            <a:ext cx="1692970" cy="404192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2" name="Google Shape;222;p31"/>
          <p:cNvSpPr/>
          <p:nvPr/>
        </p:nvSpPr>
        <p:spPr>
          <a:xfrm>
            <a:off x="3799475" y="2953225"/>
            <a:ext cx="1414783" cy="266203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3" name="Google Shape;223;p31"/>
          <p:cNvSpPr/>
          <p:nvPr/>
        </p:nvSpPr>
        <p:spPr>
          <a:xfrm>
            <a:off x="3864650" y="3721475"/>
            <a:ext cx="1621558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4" name="Google Shape;224;p31"/>
          <p:cNvSpPr/>
          <p:nvPr/>
        </p:nvSpPr>
        <p:spPr>
          <a:xfrm rot="-191596">
            <a:off x="4322156" y="2574053"/>
            <a:ext cx="1539064" cy="361848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5" name="Google Shape;225;p31"/>
          <p:cNvSpPr/>
          <p:nvPr/>
        </p:nvSpPr>
        <p:spPr>
          <a:xfrm>
            <a:off x="4768725" y="3147875"/>
            <a:ext cx="1798725" cy="404200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6" name="Google Shape;226;p31"/>
          <p:cNvSpPr/>
          <p:nvPr/>
        </p:nvSpPr>
        <p:spPr>
          <a:xfrm>
            <a:off x="2737600" y="2621869"/>
            <a:ext cx="1414770" cy="266197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7" name="Google Shape;227;p31"/>
          <p:cNvSpPr/>
          <p:nvPr/>
        </p:nvSpPr>
        <p:spPr>
          <a:xfrm>
            <a:off x="6244075" y="2806457"/>
            <a:ext cx="1374300" cy="191675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8" name="Google Shape;228;p31"/>
          <p:cNvSpPr/>
          <p:nvPr/>
        </p:nvSpPr>
        <p:spPr>
          <a:xfrm>
            <a:off x="6143025" y="3794600"/>
            <a:ext cx="2526275" cy="251575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D85C6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2131300" y="1582375"/>
            <a:ext cx="2890200" cy="25566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/>
          <p:nvPr/>
        </p:nvSpPr>
        <p:spPr>
          <a:xfrm>
            <a:off x="4364450" y="1582375"/>
            <a:ext cx="2566800" cy="24960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 rot="2159980">
            <a:off x="3163768" y="1528138"/>
            <a:ext cx="501718" cy="894830"/>
          </a:xfrm>
          <a:prstGeom prst="upArrow">
            <a:avLst>
              <a:gd fmla="val 50000" name="adj1"/>
              <a:gd fmla="val 40269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 rot="1702603">
            <a:off x="5372014" y="1614469"/>
            <a:ext cx="551690" cy="929819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2"/>
          <p:cNvSpPr/>
          <p:nvPr/>
        </p:nvSpPr>
        <p:spPr>
          <a:xfrm>
            <a:off x="-14700" y="2568775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32"/>
          <p:cNvSpPr/>
          <p:nvPr/>
        </p:nvSpPr>
        <p:spPr>
          <a:xfrm>
            <a:off x="6054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2"/>
          <p:cNvSpPr/>
          <p:nvPr/>
        </p:nvSpPr>
        <p:spPr>
          <a:xfrm>
            <a:off x="2879076" y="3168100"/>
            <a:ext cx="1692970" cy="404192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6" name="Google Shape;236;p32"/>
          <p:cNvSpPr/>
          <p:nvPr/>
        </p:nvSpPr>
        <p:spPr>
          <a:xfrm>
            <a:off x="3799475" y="2953225"/>
            <a:ext cx="1414783" cy="266203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7" name="Google Shape;237;p32"/>
          <p:cNvSpPr/>
          <p:nvPr/>
        </p:nvSpPr>
        <p:spPr>
          <a:xfrm>
            <a:off x="3864650" y="3721475"/>
            <a:ext cx="1621558" cy="266200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8" name="Google Shape;238;p32"/>
          <p:cNvSpPr/>
          <p:nvPr/>
        </p:nvSpPr>
        <p:spPr>
          <a:xfrm rot="-191596">
            <a:off x="4322156" y="2574053"/>
            <a:ext cx="1539064" cy="361848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9" name="Google Shape;239;p32"/>
          <p:cNvSpPr/>
          <p:nvPr/>
        </p:nvSpPr>
        <p:spPr>
          <a:xfrm>
            <a:off x="4768725" y="3147875"/>
            <a:ext cx="1798725" cy="404200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0" name="Google Shape;240;p32"/>
          <p:cNvSpPr/>
          <p:nvPr/>
        </p:nvSpPr>
        <p:spPr>
          <a:xfrm>
            <a:off x="2737600" y="2621869"/>
            <a:ext cx="1414770" cy="266197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1" name="Google Shape;241;p32"/>
          <p:cNvSpPr/>
          <p:nvPr/>
        </p:nvSpPr>
        <p:spPr>
          <a:xfrm>
            <a:off x="6244075" y="2806457"/>
            <a:ext cx="1374300" cy="191675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2" name="Google Shape;242;p32"/>
          <p:cNvSpPr/>
          <p:nvPr/>
        </p:nvSpPr>
        <p:spPr>
          <a:xfrm>
            <a:off x="6143025" y="3794600"/>
            <a:ext cx="2526275" cy="251575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3"/>
          <p:cNvSpPr/>
          <p:nvPr/>
        </p:nvSpPr>
        <p:spPr>
          <a:xfrm>
            <a:off x="-14700" y="2568775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3"/>
          <p:cNvSpPr/>
          <p:nvPr/>
        </p:nvSpPr>
        <p:spPr>
          <a:xfrm>
            <a:off x="5292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33"/>
          <p:cNvSpPr/>
          <p:nvPr/>
        </p:nvSpPr>
        <p:spPr>
          <a:xfrm>
            <a:off x="2879076" y="3168100"/>
            <a:ext cx="1692970" cy="404192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0" name="Google Shape;250;p33"/>
          <p:cNvSpPr/>
          <p:nvPr/>
        </p:nvSpPr>
        <p:spPr>
          <a:xfrm rot="-363941">
            <a:off x="3883650" y="2966105"/>
            <a:ext cx="1621561" cy="445427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1" name="Google Shape;251;p33"/>
          <p:cNvSpPr/>
          <p:nvPr/>
        </p:nvSpPr>
        <p:spPr>
          <a:xfrm>
            <a:off x="3864650" y="3643025"/>
            <a:ext cx="1752986" cy="344649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2" name="Google Shape;252;p33"/>
          <p:cNvSpPr/>
          <p:nvPr/>
        </p:nvSpPr>
        <p:spPr>
          <a:xfrm rot="-191448">
            <a:off x="4313360" y="2258003"/>
            <a:ext cx="2173133" cy="660509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762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3" name="Google Shape;253;p33"/>
          <p:cNvSpPr/>
          <p:nvPr/>
        </p:nvSpPr>
        <p:spPr>
          <a:xfrm>
            <a:off x="4841675" y="3178187"/>
            <a:ext cx="2206496" cy="434515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4" name="Google Shape;254;p33"/>
          <p:cNvSpPr/>
          <p:nvPr/>
        </p:nvSpPr>
        <p:spPr>
          <a:xfrm>
            <a:off x="2808325" y="2635455"/>
            <a:ext cx="1414770" cy="404194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5" name="Google Shape;255;p33"/>
          <p:cNvSpPr/>
          <p:nvPr/>
        </p:nvSpPr>
        <p:spPr>
          <a:xfrm>
            <a:off x="6399900" y="2881672"/>
            <a:ext cx="1693000" cy="266198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6" name="Google Shape;256;p33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7" name="Google Shape;257;p33"/>
          <p:cNvSpPr/>
          <p:nvPr/>
        </p:nvSpPr>
        <p:spPr>
          <a:xfrm rot="516550">
            <a:off x="4718264" y="2285019"/>
            <a:ext cx="1192436" cy="403827"/>
          </a:xfrm>
          <a:prstGeom prst="triangle">
            <a:avLst>
              <a:gd fmla="val 50000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4"/>
          <p:cNvSpPr/>
          <p:nvPr/>
        </p:nvSpPr>
        <p:spPr>
          <a:xfrm>
            <a:off x="-14700" y="2568775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34"/>
          <p:cNvSpPr/>
          <p:nvPr/>
        </p:nvSpPr>
        <p:spPr>
          <a:xfrm>
            <a:off x="5292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34"/>
          <p:cNvSpPr/>
          <p:nvPr/>
        </p:nvSpPr>
        <p:spPr>
          <a:xfrm>
            <a:off x="2879076" y="3168100"/>
            <a:ext cx="1692970" cy="404192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5" name="Google Shape;265;p34"/>
          <p:cNvSpPr/>
          <p:nvPr/>
        </p:nvSpPr>
        <p:spPr>
          <a:xfrm rot="-363941">
            <a:off x="3883650" y="2966105"/>
            <a:ext cx="1621561" cy="445427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6" name="Google Shape;266;p34"/>
          <p:cNvSpPr/>
          <p:nvPr/>
        </p:nvSpPr>
        <p:spPr>
          <a:xfrm>
            <a:off x="3864650" y="3643025"/>
            <a:ext cx="1752986" cy="344649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7" name="Google Shape;267;p34"/>
          <p:cNvSpPr/>
          <p:nvPr/>
        </p:nvSpPr>
        <p:spPr>
          <a:xfrm rot="-191448">
            <a:off x="4313360" y="2258003"/>
            <a:ext cx="2173133" cy="660509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762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8" name="Google Shape;268;p34"/>
          <p:cNvSpPr/>
          <p:nvPr/>
        </p:nvSpPr>
        <p:spPr>
          <a:xfrm>
            <a:off x="4768725" y="3117562"/>
            <a:ext cx="2206496" cy="434515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9" name="Google Shape;269;p34"/>
          <p:cNvSpPr/>
          <p:nvPr/>
        </p:nvSpPr>
        <p:spPr>
          <a:xfrm>
            <a:off x="2808325" y="2635455"/>
            <a:ext cx="1414770" cy="404194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0" name="Google Shape;270;p34"/>
          <p:cNvSpPr/>
          <p:nvPr/>
        </p:nvSpPr>
        <p:spPr>
          <a:xfrm>
            <a:off x="6314800" y="2881672"/>
            <a:ext cx="1693000" cy="266198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1" name="Google Shape;271;p34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2" name="Google Shape;272;p34"/>
          <p:cNvSpPr/>
          <p:nvPr/>
        </p:nvSpPr>
        <p:spPr>
          <a:xfrm rot="516550">
            <a:off x="4718264" y="2285019"/>
            <a:ext cx="1192436" cy="403827"/>
          </a:xfrm>
          <a:prstGeom prst="triangle">
            <a:avLst>
              <a:gd fmla="val 50000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5"/>
          <p:cNvSpPr/>
          <p:nvPr/>
        </p:nvSpPr>
        <p:spPr>
          <a:xfrm>
            <a:off x="-14700" y="25295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5"/>
          <p:cNvSpPr/>
          <p:nvPr/>
        </p:nvSpPr>
        <p:spPr>
          <a:xfrm>
            <a:off x="5292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5"/>
          <p:cNvSpPr/>
          <p:nvPr/>
        </p:nvSpPr>
        <p:spPr>
          <a:xfrm>
            <a:off x="2879076" y="3168100"/>
            <a:ext cx="1692970" cy="404192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0" name="Google Shape;280;p35"/>
          <p:cNvSpPr/>
          <p:nvPr/>
        </p:nvSpPr>
        <p:spPr>
          <a:xfrm rot="-363941">
            <a:off x="3883650" y="2966105"/>
            <a:ext cx="1621561" cy="445427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1" name="Google Shape;281;p35"/>
          <p:cNvSpPr/>
          <p:nvPr/>
        </p:nvSpPr>
        <p:spPr>
          <a:xfrm>
            <a:off x="3864650" y="3643025"/>
            <a:ext cx="1752986" cy="344649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2" name="Google Shape;282;p35"/>
          <p:cNvSpPr/>
          <p:nvPr/>
        </p:nvSpPr>
        <p:spPr>
          <a:xfrm rot="-191448">
            <a:off x="4313360" y="2258003"/>
            <a:ext cx="2173133" cy="660509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762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3" name="Google Shape;283;p35"/>
          <p:cNvSpPr/>
          <p:nvPr/>
        </p:nvSpPr>
        <p:spPr>
          <a:xfrm>
            <a:off x="5109200" y="3322713"/>
            <a:ext cx="2206496" cy="434515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4" name="Google Shape;284;p35"/>
          <p:cNvSpPr/>
          <p:nvPr/>
        </p:nvSpPr>
        <p:spPr>
          <a:xfrm>
            <a:off x="2808325" y="2635455"/>
            <a:ext cx="1414770" cy="404194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5" name="Google Shape;285;p35"/>
          <p:cNvSpPr/>
          <p:nvPr/>
        </p:nvSpPr>
        <p:spPr>
          <a:xfrm>
            <a:off x="6314800" y="2881672"/>
            <a:ext cx="1693000" cy="266198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6" name="Google Shape;286;p35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7" name="Google Shape;287;p35"/>
          <p:cNvSpPr/>
          <p:nvPr/>
        </p:nvSpPr>
        <p:spPr>
          <a:xfrm rot="516550">
            <a:off x="4718264" y="2285019"/>
            <a:ext cx="1192436" cy="403827"/>
          </a:xfrm>
          <a:prstGeom prst="triangle">
            <a:avLst>
              <a:gd fmla="val 50000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5"/>
          <p:cNvSpPr/>
          <p:nvPr/>
        </p:nvSpPr>
        <p:spPr>
          <a:xfrm rot="-344627">
            <a:off x="5374041" y="2798594"/>
            <a:ext cx="1855516" cy="432364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35"/>
          <p:cNvSpPr/>
          <p:nvPr/>
        </p:nvSpPr>
        <p:spPr>
          <a:xfrm rot="-344627">
            <a:off x="4061666" y="2372069"/>
            <a:ext cx="1855516" cy="432364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6"/>
          <p:cNvSpPr/>
          <p:nvPr/>
        </p:nvSpPr>
        <p:spPr>
          <a:xfrm>
            <a:off x="-14700" y="25295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36"/>
          <p:cNvSpPr/>
          <p:nvPr/>
        </p:nvSpPr>
        <p:spPr>
          <a:xfrm>
            <a:off x="3768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36"/>
          <p:cNvSpPr/>
          <p:nvPr/>
        </p:nvSpPr>
        <p:spPr>
          <a:xfrm>
            <a:off x="2879076" y="3168100"/>
            <a:ext cx="1692970" cy="404192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7" name="Google Shape;297;p36"/>
          <p:cNvSpPr/>
          <p:nvPr/>
        </p:nvSpPr>
        <p:spPr>
          <a:xfrm rot="-363941">
            <a:off x="3883650" y="2966105"/>
            <a:ext cx="1621561" cy="445427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8" name="Google Shape;298;p36"/>
          <p:cNvSpPr/>
          <p:nvPr/>
        </p:nvSpPr>
        <p:spPr>
          <a:xfrm>
            <a:off x="3864650" y="3553175"/>
            <a:ext cx="2020510" cy="434492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9" name="Google Shape;299;p36"/>
          <p:cNvSpPr/>
          <p:nvPr/>
        </p:nvSpPr>
        <p:spPr>
          <a:xfrm rot="-191448">
            <a:off x="4313360" y="2258003"/>
            <a:ext cx="2173133" cy="660509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762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0" name="Google Shape;300;p36"/>
          <p:cNvSpPr/>
          <p:nvPr/>
        </p:nvSpPr>
        <p:spPr>
          <a:xfrm>
            <a:off x="5291575" y="3141324"/>
            <a:ext cx="2600057" cy="615920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1" name="Google Shape;301;p36"/>
          <p:cNvSpPr/>
          <p:nvPr/>
        </p:nvSpPr>
        <p:spPr>
          <a:xfrm>
            <a:off x="2808325" y="2605150"/>
            <a:ext cx="1569137" cy="434506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2" name="Google Shape;302;p36"/>
          <p:cNvSpPr/>
          <p:nvPr/>
        </p:nvSpPr>
        <p:spPr>
          <a:xfrm>
            <a:off x="6314800" y="2881672"/>
            <a:ext cx="1693000" cy="266198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3" name="Google Shape;303;p36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4" name="Google Shape;304;p36"/>
          <p:cNvSpPr/>
          <p:nvPr/>
        </p:nvSpPr>
        <p:spPr>
          <a:xfrm rot="516550">
            <a:off x="4718264" y="2285019"/>
            <a:ext cx="1192436" cy="403827"/>
          </a:xfrm>
          <a:prstGeom prst="triangle">
            <a:avLst>
              <a:gd fmla="val 50000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36"/>
          <p:cNvSpPr/>
          <p:nvPr/>
        </p:nvSpPr>
        <p:spPr>
          <a:xfrm rot="-344627">
            <a:off x="5374041" y="2798594"/>
            <a:ext cx="1855516" cy="432364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36"/>
          <p:cNvSpPr/>
          <p:nvPr/>
        </p:nvSpPr>
        <p:spPr>
          <a:xfrm rot="-344627">
            <a:off x="4061666" y="2372069"/>
            <a:ext cx="1855516" cy="432364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7"/>
          <p:cNvSpPr/>
          <p:nvPr/>
        </p:nvSpPr>
        <p:spPr>
          <a:xfrm>
            <a:off x="-14700" y="25295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37"/>
          <p:cNvSpPr/>
          <p:nvPr/>
        </p:nvSpPr>
        <p:spPr>
          <a:xfrm>
            <a:off x="2244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37"/>
          <p:cNvSpPr/>
          <p:nvPr/>
        </p:nvSpPr>
        <p:spPr>
          <a:xfrm>
            <a:off x="2879075" y="3039652"/>
            <a:ext cx="2020522" cy="532658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4" name="Google Shape;314;p37"/>
          <p:cNvSpPr/>
          <p:nvPr/>
        </p:nvSpPr>
        <p:spPr>
          <a:xfrm rot="-363971">
            <a:off x="3874723" y="2773396"/>
            <a:ext cx="2351463" cy="575629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5" name="Google Shape;315;p37"/>
          <p:cNvSpPr/>
          <p:nvPr/>
        </p:nvSpPr>
        <p:spPr>
          <a:xfrm>
            <a:off x="3864650" y="3553175"/>
            <a:ext cx="2450162" cy="577787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6" name="Google Shape;316;p37"/>
          <p:cNvSpPr/>
          <p:nvPr/>
        </p:nvSpPr>
        <p:spPr>
          <a:xfrm rot="-191448">
            <a:off x="4770560" y="2258003"/>
            <a:ext cx="2173133" cy="660509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762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7" name="Google Shape;317;p37"/>
          <p:cNvSpPr/>
          <p:nvPr/>
        </p:nvSpPr>
        <p:spPr>
          <a:xfrm>
            <a:off x="5367775" y="3039651"/>
            <a:ext cx="2754747" cy="717617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8" name="Google Shape;318;p37"/>
          <p:cNvSpPr/>
          <p:nvPr/>
        </p:nvSpPr>
        <p:spPr>
          <a:xfrm>
            <a:off x="2626474" y="2605150"/>
            <a:ext cx="1751031" cy="344643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9" name="Google Shape;319;p37"/>
          <p:cNvSpPr/>
          <p:nvPr/>
        </p:nvSpPr>
        <p:spPr>
          <a:xfrm>
            <a:off x="6314800" y="2803227"/>
            <a:ext cx="2111749" cy="344651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0" name="Google Shape;320;p37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1" name="Google Shape;321;p37"/>
          <p:cNvSpPr/>
          <p:nvPr/>
        </p:nvSpPr>
        <p:spPr>
          <a:xfrm rot="516550">
            <a:off x="5175464" y="2285019"/>
            <a:ext cx="1192436" cy="403827"/>
          </a:xfrm>
          <a:prstGeom prst="triangle">
            <a:avLst>
              <a:gd fmla="val 50000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37"/>
          <p:cNvSpPr/>
          <p:nvPr/>
        </p:nvSpPr>
        <p:spPr>
          <a:xfrm rot="-344627">
            <a:off x="5021391" y="2867594"/>
            <a:ext cx="1855516" cy="432364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7"/>
          <p:cNvSpPr/>
          <p:nvPr/>
        </p:nvSpPr>
        <p:spPr>
          <a:xfrm rot="-344542">
            <a:off x="4055648" y="2253288"/>
            <a:ext cx="2530599" cy="517678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8"/>
          <p:cNvSpPr/>
          <p:nvPr/>
        </p:nvSpPr>
        <p:spPr>
          <a:xfrm>
            <a:off x="-14700" y="25295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38"/>
          <p:cNvSpPr/>
          <p:nvPr/>
        </p:nvSpPr>
        <p:spPr>
          <a:xfrm>
            <a:off x="1482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38"/>
          <p:cNvSpPr/>
          <p:nvPr/>
        </p:nvSpPr>
        <p:spPr>
          <a:xfrm>
            <a:off x="2879075" y="3039652"/>
            <a:ext cx="2020522" cy="532658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1" name="Google Shape;331;p38"/>
          <p:cNvSpPr/>
          <p:nvPr/>
        </p:nvSpPr>
        <p:spPr>
          <a:xfrm rot="-363971">
            <a:off x="3874723" y="2773396"/>
            <a:ext cx="2351463" cy="575629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2" name="Google Shape;332;p38"/>
          <p:cNvSpPr/>
          <p:nvPr/>
        </p:nvSpPr>
        <p:spPr>
          <a:xfrm>
            <a:off x="3864650" y="3553175"/>
            <a:ext cx="2450162" cy="577787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3" name="Google Shape;333;p38"/>
          <p:cNvSpPr/>
          <p:nvPr/>
        </p:nvSpPr>
        <p:spPr>
          <a:xfrm rot="-191448">
            <a:off x="4770560" y="2258003"/>
            <a:ext cx="2173133" cy="660509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762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4" name="Google Shape;334;p38"/>
          <p:cNvSpPr/>
          <p:nvPr/>
        </p:nvSpPr>
        <p:spPr>
          <a:xfrm>
            <a:off x="5367775" y="3039651"/>
            <a:ext cx="2754747" cy="717617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5" name="Google Shape;335;p38"/>
          <p:cNvSpPr/>
          <p:nvPr/>
        </p:nvSpPr>
        <p:spPr>
          <a:xfrm>
            <a:off x="2626474" y="2605150"/>
            <a:ext cx="1751031" cy="344643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6" name="Google Shape;336;p38"/>
          <p:cNvSpPr/>
          <p:nvPr/>
        </p:nvSpPr>
        <p:spPr>
          <a:xfrm>
            <a:off x="6314800" y="2803227"/>
            <a:ext cx="2111749" cy="344651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7" name="Google Shape;337;p38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8" name="Google Shape;338;p38"/>
          <p:cNvSpPr/>
          <p:nvPr/>
        </p:nvSpPr>
        <p:spPr>
          <a:xfrm rot="516550">
            <a:off x="5175464" y="2285019"/>
            <a:ext cx="1192436" cy="403827"/>
          </a:xfrm>
          <a:prstGeom prst="triangle">
            <a:avLst>
              <a:gd fmla="val 50000" name="adj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38"/>
          <p:cNvSpPr/>
          <p:nvPr/>
        </p:nvSpPr>
        <p:spPr>
          <a:xfrm rot="-344627">
            <a:off x="5021391" y="2867594"/>
            <a:ext cx="1855516" cy="432364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38"/>
          <p:cNvSpPr/>
          <p:nvPr/>
        </p:nvSpPr>
        <p:spPr>
          <a:xfrm rot="-344542">
            <a:off x="4055648" y="2253288"/>
            <a:ext cx="2530599" cy="517678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9"/>
          <p:cNvSpPr/>
          <p:nvPr/>
        </p:nvSpPr>
        <p:spPr>
          <a:xfrm>
            <a:off x="-14700" y="25295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39"/>
          <p:cNvSpPr/>
          <p:nvPr/>
        </p:nvSpPr>
        <p:spPr>
          <a:xfrm>
            <a:off x="7207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39"/>
          <p:cNvSpPr/>
          <p:nvPr/>
        </p:nvSpPr>
        <p:spPr>
          <a:xfrm>
            <a:off x="2879075" y="3039650"/>
            <a:ext cx="2349505" cy="532658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8" name="Google Shape;348;p39"/>
          <p:cNvSpPr/>
          <p:nvPr/>
        </p:nvSpPr>
        <p:spPr>
          <a:xfrm rot="-363971">
            <a:off x="3874723" y="2773396"/>
            <a:ext cx="2351463" cy="575629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9" name="Google Shape;349;p39"/>
          <p:cNvSpPr/>
          <p:nvPr/>
        </p:nvSpPr>
        <p:spPr>
          <a:xfrm>
            <a:off x="3864650" y="3413322"/>
            <a:ext cx="2969083" cy="717622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0" name="Google Shape;350;p39"/>
          <p:cNvSpPr/>
          <p:nvPr/>
        </p:nvSpPr>
        <p:spPr>
          <a:xfrm>
            <a:off x="5367775" y="3039651"/>
            <a:ext cx="2754747" cy="717617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1" name="Google Shape;351;p39"/>
          <p:cNvSpPr/>
          <p:nvPr/>
        </p:nvSpPr>
        <p:spPr>
          <a:xfrm>
            <a:off x="2626474" y="2605150"/>
            <a:ext cx="1751031" cy="344643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2" name="Google Shape;352;p39"/>
          <p:cNvSpPr/>
          <p:nvPr/>
        </p:nvSpPr>
        <p:spPr>
          <a:xfrm>
            <a:off x="5852725" y="2506999"/>
            <a:ext cx="2269794" cy="532646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3" name="Google Shape;353;p39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4" name="Google Shape;354;p39"/>
          <p:cNvSpPr/>
          <p:nvPr/>
        </p:nvSpPr>
        <p:spPr>
          <a:xfrm>
            <a:off x="5520450" y="2726175"/>
            <a:ext cx="3550462" cy="670075"/>
          </a:xfrm>
          <a:custGeom>
            <a:rect b="b" l="l" r="r" t="t"/>
            <a:pathLst>
              <a:path extrusionOk="0" h="26803" w="156615">
                <a:moveTo>
                  <a:pt x="0" y="26803"/>
                </a:moveTo>
                <a:cubicBezTo>
                  <a:pt x="3868" y="26030"/>
                  <a:pt x="8145" y="26623"/>
                  <a:pt x="11673" y="24858"/>
                </a:cubicBezTo>
                <a:cubicBezTo>
                  <a:pt x="18468" y="21459"/>
                  <a:pt x="22712" y="14248"/>
                  <a:pt x="29183" y="10266"/>
                </a:cubicBezTo>
                <a:cubicBezTo>
                  <a:pt x="41509" y="2681"/>
                  <a:pt x="57137" y="-1255"/>
                  <a:pt x="71498" y="539"/>
                </a:cubicBezTo>
                <a:cubicBezTo>
                  <a:pt x="76846" y="1207"/>
                  <a:pt x="81822" y="3658"/>
                  <a:pt x="87063" y="4916"/>
                </a:cubicBezTo>
                <a:cubicBezTo>
                  <a:pt x="90160" y="5660"/>
                  <a:pt x="94052" y="5096"/>
                  <a:pt x="96304" y="7348"/>
                </a:cubicBezTo>
                <a:cubicBezTo>
                  <a:pt x="99962" y="11006"/>
                  <a:pt x="104378" y="14533"/>
                  <a:pt x="109436" y="15617"/>
                </a:cubicBezTo>
                <a:cubicBezTo>
                  <a:pt x="119262" y="17723"/>
                  <a:pt x="129145" y="20364"/>
                  <a:pt x="138133" y="24858"/>
                </a:cubicBezTo>
                <a:cubicBezTo>
                  <a:pt x="143645" y="27614"/>
                  <a:pt x="150452" y="24371"/>
                  <a:pt x="156615" y="24371"/>
                </a:cubicBezTo>
              </a:path>
            </a:pathLst>
          </a:custGeom>
          <a:noFill/>
          <a:ln cap="flat" cmpd="sng" w="38100">
            <a:solidFill>
              <a:srgbClr val="0B5394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5" name="Google Shape;355;p39"/>
          <p:cNvSpPr/>
          <p:nvPr/>
        </p:nvSpPr>
        <p:spPr>
          <a:xfrm>
            <a:off x="5103425" y="3039650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p39"/>
          <p:cNvSpPr/>
          <p:nvPr/>
        </p:nvSpPr>
        <p:spPr>
          <a:xfrm>
            <a:off x="5669250" y="2074400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40"/>
          <p:cNvSpPr/>
          <p:nvPr/>
        </p:nvSpPr>
        <p:spPr>
          <a:xfrm>
            <a:off x="-14700" y="25295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40"/>
          <p:cNvSpPr/>
          <p:nvPr/>
        </p:nvSpPr>
        <p:spPr>
          <a:xfrm>
            <a:off x="-4125" y="2679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40"/>
          <p:cNvSpPr/>
          <p:nvPr/>
        </p:nvSpPr>
        <p:spPr>
          <a:xfrm>
            <a:off x="2879075" y="3039650"/>
            <a:ext cx="2349505" cy="532658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4" name="Google Shape;364;p40"/>
          <p:cNvSpPr/>
          <p:nvPr/>
        </p:nvSpPr>
        <p:spPr>
          <a:xfrm rot="-363971">
            <a:off x="3874723" y="2773396"/>
            <a:ext cx="2351463" cy="575629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5" name="Google Shape;365;p40"/>
          <p:cNvSpPr/>
          <p:nvPr/>
        </p:nvSpPr>
        <p:spPr>
          <a:xfrm>
            <a:off x="3864650" y="3413322"/>
            <a:ext cx="2969083" cy="717622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6" name="Google Shape;366;p40"/>
          <p:cNvSpPr/>
          <p:nvPr/>
        </p:nvSpPr>
        <p:spPr>
          <a:xfrm>
            <a:off x="5367775" y="3039651"/>
            <a:ext cx="2754747" cy="717617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7" name="Google Shape;367;p40"/>
          <p:cNvSpPr/>
          <p:nvPr/>
        </p:nvSpPr>
        <p:spPr>
          <a:xfrm>
            <a:off x="2626474" y="2605150"/>
            <a:ext cx="1751031" cy="344643"/>
          </a:xfrm>
          <a:custGeom>
            <a:rect b="b" l="l" r="r" t="t"/>
            <a:pathLst>
              <a:path extrusionOk="0" h="6221" w="48505">
                <a:moveTo>
                  <a:pt x="0" y="6221"/>
                </a:moveTo>
                <a:cubicBezTo>
                  <a:pt x="8645" y="4298"/>
                  <a:pt x="17035" y="-473"/>
                  <a:pt x="25869" y="158"/>
                </a:cubicBezTo>
                <a:cubicBezTo>
                  <a:pt x="29840" y="441"/>
                  <a:pt x="32826" y="4569"/>
                  <a:pt x="36783" y="5008"/>
                </a:cubicBezTo>
                <a:cubicBezTo>
                  <a:pt x="40687" y="5442"/>
                  <a:pt x="44991" y="4466"/>
                  <a:pt x="48505" y="6221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8" name="Google Shape;368;p40"/>
          <p:cNvSpPr/>
          <p:nvPr/>
        </p:nvSpPr>
        <p:spPr>
          <a:xfrm>
            <a:off x="5852725" y="2506999"/>
            <a:ext cx="2269794" cy="532646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69" name="Google Shape;369;p40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0" name="Google Shape;370;p40"/>
          <p:cNvSpPr/>
          <p:nvPr/>
        </p:nvSpPr>
        <p:spPr>
          <a:xfrm>
            <a:off x="5520450" y="2726175"/>
            <a:ext cx="3550462" cy="670075"/>
          </a:xfrm>
          <a:custGeom>
            <a:rect b="b" l="l" r="r" t="t"/>
            <a:pathLst>
              <a:path extrusionOk="0" h="26803" w="156615">
                <a:moveTo>
                  <a:pt x="0" y="26803"/>
                </a:moveTo>
                <a:cubicBezTo>
                  <a:pt x="3868" y="26030"/>
                  <a:pt x="8145" y="26623"/>
                  <a:pt x="11673" y="24858"/>
                </a:cubicBezTo>
                <a:cubicBezTo>
                  <a:pt x="18468" y="21459"/>
                  <a:pt x="22712" y="14248"/>
                  <a:pt x="29183" y="10266"/>
                </a:cubicBezTo>
                <a:cubicBezTo>
                  <a:pt x="41509" y="2681"/>
                  <a:pt x="57137" y="-1255"/>
                  <a:pt x="71498" y="539"/>
                </a:cubicBezTo>
                <a:cubicBezTo>
                  <a:pt x="76846" y="1207"/>
                  <a:pt x="81822" y="3658"/>
                  <a:pt x="87063" y="4916"/>
                </a:cubicBezTo>
                <a:cubicBezTo>
                  <a:pt x="90160" y="5660"/>
                  <a:pt x="94052" y="5096"/>
                  <a:pt x="96304" y="7348"/>
                </a:cubicBezTo>
                <a:cubicBezTo>
                  <a:pt x="99962" y="11006"/>
                  <a:pt x="104378" y="14533"/>
                  <a:pt x="109436" y="15617"/>
                </a:cubicBezTo>
                <a:cubicBezTo>
                  <a:pt x="119262" y="17723"/>
                  <a:pt x="129145" y="20364"/>
                  <a:pt x="138133" y="24858"/>
                </a:cubicBezTo>
                <a:cubicBezTo>
                  <a:pt x="143645" y="27614"/>
                  <a:pt x="150452" y="24371"/>
                  <a:pt x="156615" y="24371"/>
                </a:cubicBezTo>
              </a:path>
            </a:pathLst>
          </a:custGeom>
          <a:noFill/>
          <a:ln cap="flat" cmpd="sng" w="38100">
            <a:solidFill>
              <a:srgbClr val="0B5394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1" name="Google Shape;371;p40"/>
          <p:cNvSpPr/>
          <p:nvPr/>
        </p:nvSpPr>
        <p:spPr>
          <a:xfrm>
            <a:off x="5103425" y="3039650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40"/>
          <p:cNvSpPr/>
          <p:nvPr/>
        </p:nvSpPr>
        <p:spPr>
          <a:xfrm>
            <a:off x="5669250" y="2074400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40"/>
          <p:cNvSpPr/>
          <p:nvPr/>
        </p:nvSpPr>
        <p:spPr>
          <a:xfrm>
            <a:off x="7903725" y="2571750"/>
            <a:ext cx="729600" cy="12099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41"/>
          <p:cNvSpPr/>
          <p:nvPr/>
        </p:nvSpPr>
        <p:spPr>
          <a:xfrm>
            <a:off x="-14700" y="25880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41"/>
          <p:cNvSpPr/>
          <p:nvPr/>
        </p:nvSpPr>
        <p:spPr>
          <a:xfrm>
            <a:off x="-4125" y="267925"/>
            <a:ext cx="2754756" cy="935928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41"/>
          <p:cNvSpPr/>
          <p:nvPr/>
        </p:nvSpPr>
        <p:spPr>
          <a:xfrm>
            <a:off x="2575075" y="3211025"/>
            <a:ext cx="2349505" cy="532658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1" name="Google Shape;381;p41"/>
          <p:cNvSpPr/>
          <p:nvPr/>
        </p:nvSpPr>
        <p:spPr>
          <a:xfrm rot="-363971">
            <a:off x="2992498" y="2773409"/>
            <a:ext cx="2351463" cy="575629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2" name="Google Shape;382;p41"/>
          <p:cNvSpPr/>
          <p:nvPr/>
        </p:nvSpPr>
        <p:spPr>
          <a:xfrm>
            <a:off x="3864650" y="3413322"/>
            <a:ext cx="2969083" cy="717622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3" name="Google Shape;383;p41"/>
          <p:cNvSpPr/>
          <p:nvPr/>
        </p:nvSpPr>
        <p:spPr>
          <a:xfrm>
            <a:off x="5367775" y="3039651"/>
            <a:ext cx="2754747" cy="717617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4" name="Google Shape;384;p41"/>
          <p:cNvSpPr/>
          <p:nvPr/>
        </p:nvSpPr>
        <p:spPr>
          <a:xfrm>
            <a:off x="5852725" y="2506999"/>
            <a:ext cx="2269794" cy="532646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5" name="Google Shape;385;p41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6" name="Google Shape;386;p41"/>
          <p:cNvSpPr/>
          <p:nvPr/>
        </p:nvSpPr>
        <p:spPr>
          <a:xfrm>
            <a:off x="5520450" y="2726175"/>
            <a:ext cx="3550462" cy="670075"/>
          </a:xfrm>
          <a:custGeom>
            <a:rect b="b" l="l" r="r" t="t"/>
            <a:pathLst>
              <a:path extrusionOk="0" h="26803" w="156615">
                <a:moveTo>
                  <a:pt x="0" y="26803"/>
                </a:moveTo>
                <a:cubicBezTo>
                  <a:pt x="3868" y="26030"/>
                  <a:pt x="8145" y="26623"/>
                  <a:pt x="11673" y="24858"/>
                </a:cubicBezTo>
                <a:cubicBezTo>
                  <a:pt x="18468" y="21459"/>
                  <a:pt x="22712" y="14248"/>
                  <a:pt x="29183" y="10266"/>
                </a:cubicBezTo>
                <a:cubicBezTo>
                  <a:pt x="41509" y="2681"/>
                  <a:pt x="57137" y="-1255"/>
                  <a:pt x="71498" y="539"/>
                </a:cubicBezTo>
                <a:cubicBezTo>
                  <a:pt x="76846" y="1207"/>
                  <a:pt x="81822" y="3658"/>
                  <a:pt x="87063" y="4916"/>
                </a:cubicBezTo>
                <a:cubicBezTo>
                  <a:pt x="90160" y="5660"/>
                  <a:pt x="94052" y="5096"/>
                  <a:pt x="96304" y="7348"/>
                </a:cubicBezTo>
                <a:cubicBezTo>
                  <a:pt x="99962" y="11006"/>
                  <a:pt x="104378" y="14533"/>
                  <a:pt x="109436" y="15617"/>
                </a:cubicBezTo>
                <a:cubicBezTo>
                  <a:pt x="119262" y="17723"/>
                  <a:pt x="129145" y="20364"/>
                  <a:pt x="138133" y="24858"/>
                </a:cubicBezTo>
                <a:cubicBezTo>
                  <a:pt x="143645" y="27614"/>
                  <a:pt x="150452" y="24371"/>
                  <a:pt x="156615" y="24371"/>
                </a:cubicBezTo>
              </a:path>
            </a:pathLst>
          </a:custGeom>
          <a:noFill/>
          <a:ln cap="flat" cmpd="sng" w="38100">
            <a:solidFill>
              <a:srgbClr val="0B5394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87" name="Google Shape;387;p41"/>
          <p:cNvSpPr/>
          <p:nvPr/>
        </p:nvSpPr>
        <p:spPr>
          <a:xfrm>
            <a:off x="4924575" y="3337125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41"/>
          <p:cNvSpPr/>
          <p:nvPr/>
        </p:nvSpPr>
        <p:spPr>
          <a:xfrm>
            <a:off x="4720800" y="2571750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41"/>
          <p:cNvSpPr/>
          <p:nvPr/>
        </p:nvSpPr>
        <p:spPr>
          <a:xfrm>
            <a:off x="5103425" y="1833700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41"/>
          <p:cNvSpPr/>
          <p:nvPr/>
        </p:nvSpPr>
        <p:spPr>
          <a:xfrm>
            <a:off x="5439025" y="2335625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41"/>
          <p:cNvSpPr/>
          <p:nvPr/>
        </p:nvSpPr>
        <p:spPr>
          <a:xfrm>
            <a:off x="7599725" y="3100700"/>
            <a:ext cx="693000" cy="11064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41"/>
          <p:cNvSpPr/>
          <p:nvPr/>
        </p:nvSpPr>
        <p:spPr>
          <a:xfrm>
            <a:off x="7964525" y="2565675"/>
            <a:ext cx="583800" cy="6702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D85C6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2131300" y="1582375"/>
            <a:ext cx="2890200" cy="25566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4364450" y="1582375"/>
            <a:ext cx="2566800" cy="24960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 rot="2159980">
            <a:off x="3163768" y="1528138"/>
            <a:ext cx="501718" cy="894830"/>
          </a:xfrm>
          <a:prstGeom prst="upArrow">
            <a:avLst>
              <a:gd fmla="val 50000" name="adj1"/>
              <a:gd fmla="val 40269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 rot="1702603">
            <a:off x="5372014" y="1614469"/>
            <a:ext cx="551690" cy="929819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42"/>
          <p:cNvSpPr/>
          <p:nvPr/>
        </p:nvSpPr>
        <p:spPr>
          <a:xfrm>
            <a:off x="-14700" y="25880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42"/>
          <p:cNvSpPr/>
          <p:nvPr/>
        </p:nvSpPr>
        <p:spPr>
          <a:xfrm>
            <a:off x="-4125" y="267925"/>
            <a:ext cx="2754756" cy="935928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42"/>
          <p:cNvSpPr/>
          <p:nvPr/>
        </p:nvSpPr>
        <p:spPr>
          <a:xfrm>
            <a:off x="2575075" y="3211025"/>
            <a:ext cx="2349505" cy="532658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0" name="Google Shape;400;p42"/>
          <p:cNvSpPr/>
          <p:nvPr/>
        </p:nvSpPr>
        <p:spPr>
          <a:xfrm rot="-363971">
            <a:off x="2992498" y="2773409"/>
            <a:ext cx="2351463" cy="575629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1" name="Google Shape;401;p42"/>
          <p:cNvSpPr/>
          <p:nvPr/>
        </p:nvSpPr>
        <p:spPr>
          <a:xfrm>
            <a:off x="3864650" y="3413322"/>
            <a:ext cx="2969083" cy="717622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2" name="Google Shape;402;p42"/>
          <p:cNvSpPr/>
          <p:nvPr/>
        </p:nvSpPr>
        <p:spPr>
          <a:xfrm>
            <a:off x="5367775" y="3039651"/>
            <a:ext cx="2754747" cy="717617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3" name="Google Shape;403;p42"/>
          <p:cNvSpPr/>
          <p:nvPr/>
        </p:nvSpPr>
        <p:spPr>
          <a:xfrm>
            <a:off x="5852725" y="2506999"/>
            <a:ext cx="2269794" cy="532646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4" name="Google Shape;404;p42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5" name="Google Shape;405;p42"/>
          <p:cNvSpPr/>
          <p:nvPr/>
        </p:nvSpPr>
        <p:spPr>
          <a:xfrm>
            <a:off x="5520450" y="2726175"/>
            <a:ext cx="3550462" cy="670075"/>
          </a:xfrm>
          <a:custGeom>
            <a:rect b="b" l="l" r="r" t="t"/>
            <a:pathLst>
              <a:path extrusionOk="0" h="26803" w="156615">
                <a:moveTo>
                  <a:pt x="0" y="26803"/>
                </a:moveTo>
                <a:cubicBezTo>
                  <a:pt x="3868" y="26030"/>
                  <a:pt x="8145" y="26623"/>
                  <a:pt x="11673" y="24858"/>
                </a:cubicBezTo>
                <a:cubicBezTo>
                  <a:pt x="18468" y="21459"/>
                  <a:pt x="22712" y="14248"/>
                  <a:pt x="29183" y="10266"/>
                </a:cubicBezTo>
                <a:cubicBezTo>
                  <a:pt x="41509" y="2681"/>
                  <a:pt x="57137" y="-1255"/>
                  <a:pt x="71498" y="539"/>
                </a:cubicBezTo>
                <a:cubicBezTo>
                  <a:pt x="76846" y="1207"/>
                  <a:pt x="81822" y="3658"/>
                  <a:pt x="87063" y="4916"/>
                </a:cubicBezTo>
                <a:cubicBezTo>
                  <a:pt x="90160" y="5660"/>
                  <a:pt x="94052" y="5096"/>
                  <a:pt x="96304" y="7348"/>
                </a:cubicBezTo>
                <a:cubicBezTo>
                  <a:pt x="99962" y="11006"/>
                  <a:pt x="104378" y="14533"/>
                  <a:pt x="109436" y="15617"/>
                </a:cubicBezTo>
                <a:cubicBezTo>
                  <a:pt x="119262" y="17723"/>
                  <a:pt x="129145" y="20364"/>
                  <a:pt x="138133" y="24858"/>
                </a:cubicBezTo>
                <a:cubicBezTo>
                  <a:pt x="143645" y="27614"/>
                  <a:pt x="150452" y="24371"/>
                  <a:pt x="156615" y="24371"/>
                </a:cubicBezTo>
              </a:path>
            </a:pathLst>
          </a:custGeom>
          <a:noFill/>
          <a:ln cap="flat" cmpd="sng" w="38100">
            <a:solidFill>
              <a:srgbClr val="0B5394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6" name="Google Shape;406;p42"/>
          <p:cNvSpPr/>
          <p:nvPr/>
        </p:nvSpPr>
        <p:spPr>
          <a:xfrm>
            <a:off x="4924575" y="3337125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42"/>
          <p:cNvSpPr/>
          <p:nvPr/>
        </p:nvSpPr>
        <p:spPr>
          <a:xfrm>
            <a:off x="4644600" y="2495550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42"/>
          <p:cNvSpPr/>
          <p:nvPr/>
        </p:nvSpPr>
        <p:spPr>
          <a:xfrm>
            <a:off x="5103425" y="1773175"/>
            <a:ext cx="3254100" cy="936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42"/>
          <p:cNvSpPr/>
          <p:nvPr/>
        </p:nvSpPr>
        <p:spPr>
          <a:xfrm>
            <a:off x="5439025" y="2152250"/>
            <a:ext cx="3413100" cy="10587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42"/>
          <p:cNvSpPr/>
          <p:nvPr/>
        </p:nvSpPr>
        <p:spPr>
          <a:xfrm>
            <a:off x="7417350" y="3137175"/>
            <a:ext cx="340500" cy="1045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42"/>
          <p:cNvSpPr/>
          <p:nvPr/>
        </p:nvSpPr>
        <p:spPr>
          <a:xfrm>
            <a:off x="7757850" y="2650775"/>
            <a:ext cx="940200" cy="6702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43"/>
          <p:cNvSpPr/>
          <p:nvPr/>
        </p:nvSpPr>
        <p:spPr>
          <a:xfrm>
            <a:off x="-14700" y="2588050"/>
            <a:ext cx="91734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43"/>
          <p:cNvSpPr/>
          <p:nvPr/>
        </p:nvSpPr>
        <p:spPr>
          <a:xfrm>
            <a:off x="-121573" y="243625"/>
            <a:ext cx="1923804" cy="935928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43"/>
          <p:cNvSpPr/>
          <p:nvPr/>
        </p:nvSpPr>
        <p:spPr>
          <a:xfrm>
            <a:off x="2575075" y="3211025"/>
            <a:ext cx="2349505" cy="532658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19" name="Google Shape;419;p43"/>
          <p:cNvSpPr/>
          <p:nvPr/>
        </p:nvSpPr>
        <p:spPr>
          <a:xfrm rot="-363971">
            <a:off x="2992498" y="2773409"/>
            <a:ext cx="2351463" cy="575629"/>
          </a:xfrm>
          <a:custGeom>
            <a:rect b="b" l="l" r="r" t="t"/>
            <a:pathLst>
              <a:path extrusionOk="0" h="11205" w="47696">
                <a:moveTo>
                  <a:pt x="0" y="291"/>
                </a:moveTo>
                <a:cubicBezTo>
                  <a:pt x="10917" y="2718"/>
                  <a:pt x="22582" y="-1496"/>
                  <a:pt x="33549" y="696"/>
                </a:cubicBezTo>
                <a:cubicBezTo>
                  <a:pt x="36269" y="1240"/>
                  <a:pt x="36052" y="5663"/>
                  <a:pt x="37591" y="7971"/>
                </a:cubicBezTo>
                <a:cubicBezTo>
                  <a:pt x="39553" y="10914"/>
                  <a:pt x="44159" y="11205"/>
                  <a:pt x="47696" y="1120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0" name="Google Shape;420;p43"/>
          <p:cNvSpPr/>
          <p:nvPr/>
        </p:nvSpPr>
        <p:spPr>
          <a:xfrm>
            <a:off x="3864650" y="3413322"/>
            <a:ext cx="2969083" cy="717622"/>
          </a:xfrm>
          <a:custGeom>
            <a:rect b="b" l="l" r="r" t="t"/>
            <a:pathLst>
              <a:path extrusionOk="0" h="10648" w="56589">
                <a:moveTo>
                  <a:pt x="0" y="6202"/>
                </a:moveTo>
                <a:cubicBezTo>
                  <a:pt x="5848" y="5472"/>
                  <a:pt x="11603" y="4127"/>
                  <a:pt x="17381" y="2969"/>
                </a:cubicBezTo>
                <a:cubicBezTo>
                  <a:pt x="21164" y="2211"/>
                  <a:pt x="25248" y="-1183"/>
                  <a:pt x="28699" y="543"/>
                </a:cubicBezTo>
                <a:cubicBezTo>
                  <a:pt x="35651" y="4021"/>
                  <a:pt x="41943" y="10648"/>
                  <a:pt x="49717" y="10648"/>
                </a:cubicBezTo>
                <a:cubicBezTo>
                  <a:pt x="52249" y="10648"/>
                  <a:pt x="54057" y="7415"/>
                  <a:pt x="56589" y="7415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1" name="Google Shape;421;p43"/>
          <p:cNvSpPr/>
          <p:nvPr/>
        </p:nvSpPr>
        <p:spPr>
          <a:xfrm>
            <a:off x="4572000" y="3743677"/>
            <a:ext cx="3229071" cy="875416"/>
          </a:xfrm>
          <a:custGeom>
            <a:rect b="b" l="l" r="r" t="t"/>
            <a:pathLst>
              <a:path extrusionOk="0" h="16168" w="71949">
                <a:moveTo>
                  <a:pt x="0" y="16168"/>
                </a:moveTo>
                <a:cubicBezTo>
                  <a:pt x="5548" y="15376"/>
                  <a:pt x="11184" y="14878"/>
                  <a:pt x="16573" y="13339"/>
                </a:cubicBezTo>
                <a:cubicBezTo>
                  <a:pt x="27426" y="10239"/>
                  <a:pt x="36409" y="0"/>
                  <a:pt x="47696" y="0"/>
                </a:cubicBezTo>
                <a:cubicBezTo>
                  <a:pt x="51139" y="0"/>
                  <a:pt x="54154" y="2820"/>
                  <a:pt x="56589" y="5255"/>
                </a:cubicBezTo>
                <a:cubicBezTo>
                  <a:pt x="60481" y="9147"/>
                  <a:pt x="66727" y="9579"/>
                  <a:pt x="71949" y="11318"/>
                </a:cubicBezTo>
              </a:path>
            </a:pathLst>
          </a:cu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2" name="Google Shape;422;p43"/>
          <p:cNvSpPr/>
          <p:nvPr/>
        </p:nvSpPr>
        <p:spPr>
          <a:xfrm>
            <a:off x="5852725" y="2506999"/>
            <a:ext cx="2269794" cy="532646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3" name="Google Shape;423;p43"/>
          <p:cNvSpPr/>
          <p:nvPr/>
        </p:nvSpPr>
        <p:spPr>
          <a:xfrm>
            <a:off x="6001550" y="3701525"/>
            <a:ext cx="2667746" cy="344658"/>
          </a:xfrm>
          <a:custGeom>
            <a:rect b="b" l="l" r="r" t="t"/>
            <a:pathLst>
              <a:path extrusionOk="0" h="10063" w="101051">
                <a:moveTo>
                  <a:pt x="0" y="0"/>
                </a:moveTo>
                <a:cubicBezTo>
                  <a:pt x="11937" y="2392"/>
                  <a:pt x="24327" y="4955"/>
                  <a:pt x="36379" y="3234"/>
                </a:cubicBezTo>
                <a:cubicBezTo>
                  <a:pt x="44125" y="2128"/>
                  <a:pt x="52232" y="120"/>
                  <a:pt x="59822" y="2021"/>
                </a:cubicBezTo>
                <a:cubicBezTo>
                  <a:pt x="65375" y="3412"/>
                  <a:pt x="69535" y="8761"/>
                  <a:pt x="75182" y="9701"/>
                </a:cubicBezTo>
                <a:cubicBezTo>
                  <a:pt x="83889" y="11151"/>
                  <a:pt x="92488" y="6183"/>
                  <a:pt x="101051" y="4042"/>
                </a:cubicBezTo>
              </a:path>
            </a:pathLst>
          </a:custGeom>
          <a:noFill/>
          <a:ln cap="flat" cmpd="sng" w="3810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4" name="Google Shape;424;p43"/>
          <p:cNvSpPr/>
          <p:nvPr/>
        </p:nvSpPr>
        <p:spPr>
          <a:xfrm>
            <a:off x="5496125" y="3211025"/>
            <a:ext cx="3550462" cy="670075"/>
          </a:xfrm>
          <a:custGeom>
            <a:rect b="b" l="l" r="r" t="t"/>
            <a:pathLst>
              <a:path extrusionOk="0" h="26803" w="156615">
                <a:moveTo>
                  <a:pt x="0" y="26803"/>
                </a:moveTo>
                <a:cubicBezTo>
                  <a:pt x="3868" y="26030"/>
                  <a:pt x="8145" y="26623"/>
                  <a:pt x="11673" y="24858"/>
                </a:cubicBezTo>
                <a:cubicBezTo>
                  <a:pt x="18468" y="21459"/>
                  <a:pt x="22712" y="14248"/>
                  <a:pt x="29183" y="10266"/>
                </a:cubicBezTo>
                <a:cubicBezTo>
                  <a:pt x="41509" y="2681"/>
                  <a:pt x="57137" y="-1255"/>
                  <a:pt x="71498" y="539"/>
                </a:cubicBezTo>
                <a:cubicBezTo>
                  <a:pt x="76846" y="1207"/>
                  <a:pt x="81822" y="3658"/>
                  <a:pt x="87063" y="4916"/>
                </a:cubicBezTo>
                <a:cubicBezTo>
                  <a:pt x="90160" y="5660"/>
                  <a:pt x="94052" y="5096"/>
                  <a:pt x="96304" y="7348"/>
                </a:cubicBezTo>
                <a:cubicBezTo>
                  <a:pt x="99962" y="11006"/>
                  <a:pt x="104378" y="14533"/>
                  <a:pt x="109436" y="15617"/>
                </a:cubicBezTo>
                <a:cubicBezTo>
                  <a:pt x="119262" y="17723"/>
                  <a:pt x="129145" y="20364"/>
                  <a:pt x="138133" y="24858"/>
                </a:cubicBezTo>
                <a:cubicBezTo>
                  <a:pt x="143645" y="27614"/>
                  <a:pt x="150452" y="24371"/>
                  <a:pt x="156615" y="24371"/>
                </a:cubicBezTo>
              </a:path>
            </a:pathLst>
          </a:custGeom>
          <a:noFill/>
          <a:ln cap="flat" cmpd="sng" w="38100">
            <a:solidFill>
              <a:srgbClr val="0B5394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25" name="Google Shape;425;p43"/>
          <p:cNvSpPr/>
          <p:nvPr/>
        </p:nvSpPr>
        <p:spPr>
          <a:xfrm>
            <a:off x="4924575" y="3337125"/>
            <a:ext cx="2918400" cy="8754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43"/>
          <p:cNvSpPr/>
          <p:nvPr/>
        </p:nvSpPr>
        <p:spPr>
          <a:xfrm>
            <a:off x="4720800" y="2364150"/>
            <a:ext cx="3411600" cy="1083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43"/>
          <p:cNvSpPr/>
          <p:nvPr/>
        </p:nvSpPr>
        <p:spPr>
          <a:xfrm>
            <a:off x="5103425" y="1544275"/>
            <a:ext cx="3550500" cy="11649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43"/>
          <p:cNvSpPr/>
          <p:nvPr/>
        </p:nvSpPr>
        <p:spPr>
          <a:xfrm>
            <a:off x="5021900" y="2127925"/>
            <a:ext cx="3411600" cy="1083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43"/>
          <p:cNvSpPr/>
          <p:nvPr/>
        </p:nvSpPr>
        <p:spPr>
          <a:xfrm>
            <a:off x="4420350" y="2990975"/>
            <a:ext cx="3823800" cy="936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43"/>
          <p:cNvSpPr/>
          <p:nvPr/>
        </p:nvSpPr>
        <p:spPr>
          <a:xfrm>
            <a:off x="5285800" y="1617225"/>
            <a:ext cx="3550500" cy="11649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4A86E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43"/>
          <p:cNvSpPr/>
          <p:nvPr/>
        </p:nvSpPr>
        <p:spPr>
          <a:xfrm>
            <a:off x="6005125" y="2659399"/>
            <a:ext cx="2269794" cy="532646"/>
          </a:xfrm>
          <a:custGeom>
            <a:rect b="b" l="l" r="r" t="t"/>
            <a:pathLst>
              <a:path extrusionOk="0" h="7667" w="54972">
                <a:moveTo>
                  <a:pt x="0" y="7190"/>
                </a:moveTo>
                <a:cubicBezTo>
                  <a:pt x="4859" y="5572"/>
                  <a:pt x="8774" y="1560"/>
                  <a:pt x="13743" y="319"/>
                </a:cubicBezTo>
                <a:cubicBezTo>
                  <a:pt x="21019" y="-1499"/>
                  <a:pt x="27891" y="5371"/>
                  <a:pt x="35166" y="7190"/>
                </a:cubicBezTo>
                <a:cubicBezTo>
                  <a:pt x="41604" y="8800"/>
                  <a:pt x="48336" y="5169"/>
                  <a:pt x="54972" y="5169"/>
                </a:cubicBezTo>
              </a:path>
            </a:pathLst>
          </a:custGeom>
          <a:noFill/>
          <a:ln cap="flat" cmpd="sng" w="28575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2" name="Google Shape;432;p43"/>
          <p:cNvSpPr/>
          <p:nvPr/>
        </p:nvSpPr>
        <p:spPr>
          <a:xfrm>
            <a:off x="7709175" y="2571750"/>
            <a:ext cx="1434900" cy="12342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43"/>
          <p:cNvSpPr/>
          <p:nvPr/>
        </p:nvSpPr>
        <p:spPr>
          <a:xfrm>
            <a:off x="7401400" y="3039650"/>
            <a:ext cx="1032000" cy="13524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44"/>
          <p:cNvSpPr/>
          <p:nvPr/>
        </p:nvSpPr>
        <p:spPr>
          <a:xfrm>
            <a:off x="143175" y="3430550"/>
            <a:ext cx="9144323" cy="743200"/>
          </a:xfrm>
          <a:custGeom>
            <a:rect b="b" l="l" r="r" t="t"/>
            <a:pathLst>
              <a:path extrusionOk="0" h="29728" w="396889">
                <a:moveTo>
                  <a:pt x="0" y="4834"/>
                </a:moveTo>
                <a:cubicBezTo>
                  <a:pt x="10057" y="4834"/>
                  <a:pt x="20216" y="7337"/>
                  <a:pt x="30156" y="5807"/>
                </a:cubicBezTo>
                <a:cubicBezTo>
                  <a:pt x="45481" y="3449"/>
                  <a:pt x="60952" y="-1258"/>
                  <a:pt x="76362" y="456"/>
                </a:cubicBezTo>
                <a:cubicBezTo>
                  <a:pt x="86412" y="1574"/>
                  <a:pt x="96117" y="4793"/>
                  <a:pt x="106032" y="6779"/>
                </a:cubicBezTo>
                <a:cubicBezTo>
                  <a:pt x="108844" y="7342"/>
                  <a:pt x="110277" y="10716"/>
                  <a:pt x="111868" y="13102"/>
                </a:cubicBezTo>
                <a:cubicBezTo>
                  <a:pt x="112962" y="14743"/>
                  <a:pt x="115791" y="13597"/>
                  <a:pt x="117705" y="14075"/>
                </a:cubicBezTo>
                <a:cubicBezTo>
                  <a:pt x="129629" y="17053"/>
                  <a:pt x="141925" y="9600"/>
                  <a:pt x="154184" y="8725"/>
                </a:cubicBezTo>
                <a:cubicBezTo>
                  <a:pt x="168922" y="7673"/>
                  <a:pt x="183694" y="12024"/>
                  <a:pt x="198444" y="11157"/>
                </a:cubicBezTo>
                <a:cubicBezTo>
                  <a:pt x="208167" y="10585"/>
                  <a:pt x="217892" y="9993"/>
                  <a:pt x="227627" y="9698"/>
                </a:cubicBezTo>
                <a:cubicBezTo>
                  <a:pt x="235166" y="9469"/>
                  <a:pt x="235162" y="9211"/>
                  <a:pt x="242705" y="9211"/>
                </a:cubicBezTo>
                <a:cubicBezTo>
                  <a:pt x="243532" y="9211"/>
                  <a:pt x="244358" y="9976"/>
                  <a:pt x="245137" y="9698"/>
                </a:cubicBezTo>
                <a:cubicBezTo>
                  <a:pt x="248115" y="8635"/>
                  <a:pt x="247814" y="7151"/>
                  <a:pt x="250974" y="7266"/>
                </a:cubicBezTo>
                <a:cubicBezTo>
                  <a:pt x="281450" y="8378"/>
                  <a:pt x="281363" y="9826"/>
                  <a:pt x="311772" y="12130"/>
                </a:cubicBezTo>
                <a:cubicBezTo>
                  <a:pt x="313469" y="12259"/>
                  <a:pt x="313529" y="11700"/>
                  <a:pt x="315176" y="12130"/>
                </a:cubicBezTo>
                <a:cubicBezTo>
                  <a:pt x="346173" y="20226"/>
                  <a:pt x="345968" y="20988"/>
                  <a:pt x="376947" y="29153"/>
                </a:cubicBezTo>
                <a:cubicBezTo>
                  <a:pt x="383382" y="30849"/>
                  <a:pt x="390234" y="28180"/>
                  <a:pt x="396889" y="28180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9" name="Google Shape;439;p44"/>
          <p:cNvSpPr/>
          <p:nvPr/>
        </p:nvSpPr>
        <p:spPr>
          <a:xfrm>
            <a:off x="-450" y="3684300"/>
            <a:ext cx="9144300" cy="1459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1C23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44"/>
          <p:cNvSpPr/>
          <p:nvPr/>
        </p:nvSpPr>
        <p:spPr>
          <a:xfrm>
            <a:off x="133750" y="3509250"/>
            <a:ext cx="8280675" cy="908831"/>
          </a:xfrm>
          <a:custGeom>
            <a:rect b="b" l="l" r="r" t="t"/>
            <a:pathLst>
              <a:path extrusionOk="0" h="22248" w="331227">
                <a:moveTo>
                  <a:pt x="0" y="0"/>
                </a:moveTo>
                <a:cubicBezTo>
                  <a:pt x="20769" y="6924"/>
                  <a:pt x="44195" y="5758"/>
                  <a:pt x="65662" y="1459"/>
                </a:cubicBezTo>
                <a:cubicBezTo>
                  <a:pt x="74141" y="-239"/>
                  <a:pt x="82924" y="2875"/>
                  <a:pt x="91440" y="4378"/>
                </a:cubicBezTo>
                <a:cubicBezTo>
                  <a:pt x="102098" y="6258"/>
                  <a:pt x="112929" y="7117"/>
                  <a:pt x="123541" y="9242"/>
                </a:cubicBezTo>
                <a:cubicBezTo>
                  <a:pt x="134197" y="11376"/>
                  <a:pt x="145409" y="8429"/>
                  <a:pt x="156129" y="10214"/>
                </a:cubicBezTo>
                <a:cubicBezTo>
                  <a:pt x="171088" y="12705"/>
                  <a:pt x="186351" y="3203"/>
                  <a:pt x="201363" y="5350"/>
                </a:cubicBezTo>
                <a:cubicBezTo>
                  <a:pt x="206349" y="6063"/>
                  <a:pt x="211937" y="4070"/>
                  <a:pt x="216441" y="6323"/>
                </a:cubicBezTo>
                <a:cubicBezTo>
                  <a:pt x="218761" y="7484"/>
                  <a:pt x="214761" y="12128"/>
                  <a:pt x="216441" y="14105"/>
                </a:cubicBezTo>
                <a:cubicBezTo>
                  <a:pt x="219672" y="17907"/>
                  <a:pt x="221504" y="16452"/>
                  <a:pt x="223736" y="20915"/>
                </a:cubicBezTo>
                <a:cubicBezTo>
                  <a:pt x="224528" y="22498"/>
                  <a:pt x="221976" y="21230"/>
                  <a:pt x="220332" y="21887"/>
                </a:cubicBezTo>
                <a:cubicBezTo>
                  <a:pt x="219429" y="22248"/>
                  <a:pt x="222278" y="21926"/>
                  <a:pt x="223250" y="21887"/>
                </a:cubicBezTo>
                <a:cubicBezTo>
                  <a:pt x="229408" y="21641"/>
                  <a:pt x="235573" y="21582"/>
                  <a:pt x="241733" y="21401"/>
                </a:cubicBezTo>
                <a:cubicBezTo>
                  <a:pt x="257675" y="20932"/>
                  <a:pt x="271614" y="9160"/>
                  <a:pt x="287453" y="7296"/>
                </a:cubicBezTo>
                <a:cubicBezTo>
                  <a:pt x="293125" y="6629"/>
                  <a:pt x="299367" y="6688"/>
                  <a:pt x="304476" y="9242"/>
                </a:cubicBezTo>
                <a:cubicBezTo>
                  <a:pt x="306097" y="10052"/>
                  <a:pt x="310150" y="10051"/>
                  <a:pt x="309340" y="11673"/>
                </a:cubicBezTo>
                <a:cubicBezTo>
                  <a:pt x="308018" y="14320"/>
                  <a:pt x="303518" y="12747"/>
                  <a:pt x="300585" y="13133"/>
                </a:cubicBezTo>
                <a:cubicBezTo>
                  <a:pt x="291915" y="14274"/>
                  <a:pt x="283382" y="19710"/>
                  <a:pt x="274807" y="17996"/>
                </a:cubicBezTo>
                <a:cubicBezTo>
                  <a:pt x="269817" y="16999"/>
                  <a:pt x="265668" y="13264"/>
                  <a:pt x="260701" y="12160"/>
                </a:cubicBezTo>
                <a:cubicBezTo>
                  <a:pt x="254837" y="10857"/>
                  <a:pt x="248688" y="11730"/>
                  <a:pt x="242705" y="11187"/>
                </a:cubicBezTo>
                <a:cubicBezTo>
                  <a:pt x="240439" y="10981"/>
                  <a:pt x="235896" y="12976"/>
                  <a:pt x="235896" y="10701"/>
                </a:cubicBezTo>
                <a:cubicBezTo>
                  <a:pt x="235896" y="8426"/>
                  <a:pt x="240452" y="10536"/>
                  <a:pt x="242705" y="10214"/>
                </a:cubicBezTo>
                <a:cubicBezTo>
                  <a:pt x="248164" y="9435"/>
                  <a:pt x="253729" y="9595"/>
                  <a:pt x="259242" y="9728"/>
                </a:cubicBezTo>
                <a:cubicBezTo>
                  <a:pt x="283235" y="10308"/>
                  <a:pt x="307227" y="11187"/>
                  <a:pt x="331227" y="11187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1" name="Google Shape;441;p44"/>
          <p:cNvSpPr/>
          <p:nvPr/>
        </p:nvSpPr>
        <p:spPr>
          <a:xfrm>
            <a:off x="277250" y="3409745"/>
            <a:ext cx="8177475" cy="487800"/>
          </a:xfrm>
          <a:custGeom>
            <a:rect b="b" l="l" r="r" t="t"/>
            <a:pathLst>
              <a:path extrusionOk="0" h="19512" w="327099">
                <a:moveTo>
                  <a:pt x="0" y="8812"/>
                </a:moveTo>
                <a:cubicBezTo>
                  <a:pt x="3267" y="13716"/>
                  <a:pt x="11701" y="12235"/>
                  <a:pt x="17509" y="11243"/>
                </a:cubicBezTo>
                <a:cubicBezTo>
                  <a:pt x="29388" y="9215"/>
                  <a:pt x="41198" y="6797"/>
                  <a:pt x="53015" y="4434"/>
                </a:cubicBezTo>
                <a:cubicBezTo>
                  <a:pt x="62008" y="2636"/>
                  <a:pt x="71259" y="-1254"/>
                  <a:pt x="80253" y="543"/>
                </a:cubicBezTo>
                <a:cubicBezTo>
                  <a:pt x="107816" y="6051"/>
                  <a:pt x="134970" y="14285"/>
                  <a:pt x="162938" y="17080"/>
                </a:cubicBezTo>
                <a:cubicBezTo>
                  <a:pt x="172088" y="17994"/>
                  <a:pt x="181145" y="14440"/>
                  <a:pt x="190175" y="12703"/>
                </a:cubicBezTo>
                <a:cubicBezTo>
                  <a:pt x="208368" y="9204"/>
                  <a:pt x="226792" y="7021"/>
                  <a:pt x="245137" y="4434"/>
                </a:cubicBezTo>
                <a:cubicBezTo>
                  <a:pt x="251591" y="3524"/>
                  <a:pt x="258075" y="6292"/>
                  <a:pt x="264592" y="6380"/>
                </a:cubicBezTo>
                <a:cubicBezTo>
                  <a:pt x="282100" y="6617"/>
                  <a:pt x="282102" y="6238"/>
                  <a:pt x="299611" y="6380"/>
                </a:cubicBezTo>
                <a:cubicBezTo>
                  <a:pt x="308534" y="6452"/>
                  <a:pt x="321412" y="-72"/>
                  <a:pt x="326363" y="7352"/>
                </a:cubicBezTo>
                <a:cubicBezTo>
                  <a:pt x="328724" y="10893"/>
                  <a:pt x="323966" y="15527"/>
                  <a:pt x="322471" y="19512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2" name="Google Shape;442;p44"/>
          <p:cNvSpPr/>
          <p:nvPr/>
        </p:nvSpPr>
        <p:spPr>
          <a:xfrm>
            <a:off x="8256350" y="3480875"/>
            <a:ext cx="929650" cy="547175"/>
          </a:xfrm>
          <a:custGeom>
            <a:rect b="b" l="l" r="r" t="t"/>
            <a:pathLst>
              <a:path extrusionOk="0" h="21887" w="37186">
                <a:moveTo>
                  <a:pt x="0" y="0"/>
                </a:moveTo>
                <a:cubicBezTo>
                  <a:pt x="9410" y="3141"/>
                  <a:pt x="19972" y="2152"/>
                  <a:pt x="29183" y="5837"/>
                </a:cubicBezTo>
                <a:cubicBezTo>
                  <a:pt x="31615" y="6810"/>
                  <a:pt x="35132" y="6509"/>
                  <a:pt x="36479" y="8755"/>
                </a:cubicBezTo>
                <a:cubicBezTo>
                  <a:pt x="38769" y="12572"/>
                  <a:pt x="34047" y="17435"/>
                  <a:pt x="34047" y="21887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3" name="Google Shape;443;p44"/>
          <p:cNvSpPr/>
          <p:nvPr/>
        </p:nvSpPr>
        <p:spPr>
          <a:xfrm rot="-10673116">
            <a:off x="94111" y="3100300"/>
            <a:ext cx="5021805" cy="599514"/>
          </a:xfrm>
          <a:custGeom>
            <a:rect b="b" l="l" r="r" t="t"/>
            <a:pathLst>
              <a:path extrusionOk="0" h="23981" w="200876">
                <a:moveTo>
                  <a:pt x="0" y="5012"/>
                </a:moveTo>
                <a:cubicBezTo>
                  <a:pt x="7244" y="7425"/>
                  <a:pt x="15373" y="4972"/>
                  <a:pt x="22860" y="6471"/>
                </a:cubicBezTo>
                <a:cubicBezTo>
                  <a:pt x="33371" y="8576"/>
                  <a:pt x="44278" y="9306"/>
                  <a:pt x="54961" y="8417"/>
                </a:cubicBezTo>
                <a:cubicBezTo>
                  <a:pt x="58691" y="8106"/>
                  <a:pt x="62800" y="9118"/>
                  <a:pt x="66148" y="7444"/>
                </a:cubicBezTo>
                <a:cubicBezTo>
                  <a:pt x="71426" y="4805"/>
                  <a:pt x="76959" y="2551"/>
                  <a:pt x="82685" y="1121"/>
                </a:cubicBezTo>
                <a:cubicBezTo>
                  <a:pt x="94509" y="-1832"/>
                  <a:pt x="107080" y="1977"/>
                  <a:pt x="119164" y="3553"/>
                </a:cubicBezTo>
                <a:cubicBezTo>
                  <a:pt x="130325" y="5009"/>
                  <a:pt x="141416" y="7269"/>
                  <a:pt x="152238" y="10362"/>
                </a:cubicBezTo>
                <a:cubicBezTo>
                  <a:pt x="164102" y="13753"/>
                  <a:pt x="176931" y="9699"/>
                  <a:pt x="189203" y="8417"/>
                </a:cubicBezTo>
                <a:cubicBezTo>
                  <a:pt x="191963" y="8129"/>
                  <a:pt x="195510" y="5481"/>
                  <a:pt x="197471" y="7444"/>
                </a:cubicBezTo>
                <a:cubicBezTo>
                  <a:pt x="198196" y="8169"/>
                  <a:pt x="196139" y="9402"/>
                  <a:pt x="196499" y="10362"/>
                </a:cubicBezTo>
                <a:cubicBezTo>
                  <a:pt x="198173" y="14827"/>
                  <a:pt x="200876" y="19213"/>
                  <a:pt x="200876" y="23981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4" name="Google Shape;444;p44"/>
          <p:cNvSpPr/>
          <p:nvPr/>
        </p:nvSpPr>
        <p:spPr>
          <a:xfrm flipH="1" rot="5000967">
            <a:off x="1865877" y="-112218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44"/>
          <p:cNvSpPr/>
          <p:nvPr/>
        </p:nvSpPr>
        <p:spPr>
          <a:xfrm flipH="1" rot="5000967">
            <a:off x="2273627" y="-43168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44"/>
          <p:cNvSpPr/>
          <p:nvPr/>
        </p:nvSpPr>
        <p:spPr>
          <a:xfrm flipH="1" rot="5000967">
            <a:off x="5301127" y="40182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44"/>
          <p:cNvSpPr/>
          <p:nvPr/>
        </p:nvSpPr>
        <p:spPr>
          <a:xfrm flipH="1" rot="5000967">
            <a:off x="2742152" y="121407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44"/>
          <p:cNvSpPr/>
          <p:nvPr/>
        </p:nvSpPr>
        <p:spPr>
          <a:xfrm flipH="1" rot="5000967">
            <a:off x="3878627" y="40182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44"/>
          <p:cNvSpPr/>
          <p:nvPr/>
        </p:nvSpPr>
        <p:spPr>
          <a:xfrm flipH="1" rot="5000967">
            <a:off x="4591227" y="40182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44"/>
          <p:cNvSpPr/>
          <p:nvPr/>
        </p:nvSpPr>
        <p:spPr>
          <a:xfrm>
            <a:off x="3805925" y="997100"/>
            <a:ext cx="2991300" cy="5472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44"/>
          <p:cNvSpPr/>
          <p:nvPr/>
        </p:nvSpPr>
        <p:spPr>
          <a:xfrm rot="251000">
            <a:off x="1346124" y="944623"/>
            <a:ext cx="2919879" cy="657255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44"/>
          <p:cNvSpPr/>
          <p:nvPr/>
        </p:nvSpPr>
        <p:spPr>
          <a:xfrm>
            <a:off x="839000" y="1665850"/>
            <a:ext cx="1714500" cy="526675"/>
          </a:xfrm>
          <a:custGeom>
            <a:rect b="b" l="l" r="r" t="t"/>
            <a:pathLst>
              <a:path extrusionOk="0" h="21067" w="68580">
                <a:moveTo>
                  <a:pt x="0" y="0"/>
                </a:moveTo>
                <a:cubicBezTo>
                  <a:pt x="3656" y="3656"/>
                  <a:pt x="6558" y="8018"/>
                  <a:pt x="10214" y="11674"/>
                </a:cubicBezTo>
                <a:cubicBezTo>
                  <a:pt x="13195" y="14655"/>
                  <a:pt x="18946" y="10108"/>
                  <a:pt x="22860" y="11674"/>
                </a:cubicBezTo>
                <a:cubicBezTo>
                  <a:pt x="29877" y="14481"/>
                  <a:pt x="36320" y="19185"/>
                  <a:pt x="43775" y="20429"/>
                </a:cubicBezTo>
                <a:cubicBezTo>
                  <a:pt x="51931" y="21790"/>
                  <a:pt x="60312" y="20429"/>
                  <a:pt x="68580" y="20429"/>
                </a:cubicBezTo>
              </a:path>
            </a:pathLst>
          </a:custGeom>
          <a:noFill/>
          <a:ln cap="flat" cmpd="sng" w="38100">
            <a:solidFill>
              <a:srgbClr val="073763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3" name="Google Shape;453;p44"/>
          <p:cNvSpPr/>
          <p:nvPr/>
        </p:nvSpPr>
        <p:spPr>
          <a:xfrm rot="-1892847">
            <a:off x="5380995" y="1588234"/>
            <a:ext cx="1714485" cy="526671"/>
          </a:xfrm>
          <a:custGeom>
            <a:rect b="b" l="l" r="r" t="t"/>
            <a:pathLst>
              <a:path extrusionOk="0" h="21067" w="68580">
                <a:moveTo>
                  <a:pt x="0" y="0"/>
                </a:moveTo>
                <a:cubicBezTo>
                  <a:pt x="3656" y="3656"/>
                  <a:pt x="6558" y="8018"/>
                  <a:pt x="10214" y="11674"/>
                </a:cubicBezTo>
                <a:cubicBezTo>
                  <a:pt x="13195" y="14655"/>
                  <a:pt x="18946" y="10108"/>
                  <a:pt x="22860" y="11674"/>
                </a:cubicBezTo>
                <a:cubicBezTo>
                  <a:pt x="29877" y="14481"/>
                  <a:pt x="36320" y="19185"/>
                  <a:pt x="43775" y="20429"/>
                </a:cubicBezTo>
                <a:cubicBezTo>
                  <a:pt x="51931" y="21790"/>
                  <a:pt x="60312" y="20429"/>
                  <a:pt x="68580" y="20429"/>
                </a:cubicBezTo>
              </a:path>
            </a:pathLst>
          </a:custGeom>
          <a:noFill/>
          <a:ln cap="flat" cmpd="sng" w="38100">
            <a:solidFill>
              <a:srgbClr val="073763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5"/>
          <p:cNvSpPr/>
          <p:nvPr/>
        </p:nvSpPr>
        <p:spPr>
          <a:xfrm>
            <a:off x="143175" y="3430550"/>
            <a:ext cx="9144323" cy="743200"/>
          </a:xfrm>
          <a:custGeom>
            <a:rect b="b" l="l" r="r" t="t"/>
            <a:pathLst>
              <a:path extrusionOk="0" h="29728" w="396889">
                <a:moveTo>
                  <a:pt x="0" y="4834"/>
                </a:moveTo>
                <a:cubicBezTo>
                  <a:pt x="10057" y="4834"/>
                  <a:pt x="20216" y="7337"/>
                  <a:pt x="30156" y="5807"/>
                </a:cubicBezTo>
                <a:cubicBezTo>
                  <a:pt x="45481" y="3449"/>
                  <a:pt x="60952" y="-1258"/>
                  <a:pt x="76362" y="456"/>
                </a:cubicBezTo>
                <a:cubicBezTo>
                  <a:pt x="86412" y="1574"/>
                  <a:pt x="96117" y="4793"/>
                  <a:pt x="106032" y="6779"/>
                </a:cubicBezTo>
                <a:cubicBezTo>
                  <a:pt x="108844" y="7342"/>
                  <a:pt x="110277" y="10716"/>
                  <a:pt x="111868" y="13102"/>
                </a:cubicBezTo>
                <a:cubicBezTo>
                  <a:pt x="112962" y="14743"/>
                  <a:pt x="115791" y="13597"/>
                  <a:pt x="117705" y="14075"/>
                </a:cubicBezTo>
                <a:cubicBezTo>
                  <a:pt x="129629" y="17053"/>
                  <a:pt x="141925" y="9600"/>
                  <a:pt x="154184" y="8725"/>
                </a:cubicBezTo>
                <a:cubicBezTo>
                  <a:pt x="168922" y="7673"/>
                  <a:pt x="183694" y="12024"/>
                  <a:pt x="198444" y="11157"/>
                </a:cubicBezTo>
                <a:cubicBezTo>
                  <a:pt x="208167" y="10585"/>
                  <a:pt x="217892" y="9993"/>
                  <a:pt x="227627" y="9698"/>
                </a:cubicBezTo>
                <a:cubicBezTo>
                  <a:pt x="235166" y="9469"/>
                  <a:pt x="235162" y="9211"/>
                  <a:pt x="242705" y="9211"/>
                </a:cubicBezTo>
                <a:cubicBezTo>
                  <a:pt x="243532" y="9211"/>
                  <a:pt x="244358" y="9976"/>
                  <a:pt x="245137" y="9698"/>
                </a:cubicBezTo>
                <a:cubicBezTo>
                  <a:pt x="248115" y="8635"/>
                  <a:pt x="247814" y="7151"/>
                  <a:pt x="250974" y="7266"/>
                </a:cubicBezTo>
                <a:cubicBezTo>
                  <a:pt x="281450" y="8378"/>
                  <a:pt x="281363" y="9826"/>
                  <a:pt x="311772" y="12130"/>
                </a:cubicBezTo>
                <a:cubicBezTo>
                  <a:pt x="313469" y="12259"/>
                  <a:pt x="313529" y="11700"/>
                  <a:pt x="315176" y="12130"/>
                </a:cubicBezTo>
                <a:cubicBezTo>
                  <a:pt x="346173" y="20226"/>
                  <a:pt x="345968" y="20988"/>
                  <a:pt x="376947" y="29153"/>
                </a:cubicBezTo>
                <a:cubicBezTo>
                  <a:pt x="383382" y="30849"/>
                  <a:pt x="390234" y="28180"/>
                  <a:pt x="396889" y="28180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9" name="Google Shape;459;p45"/>
          <p:cNvSpPr/>
          <p:nvPr/>
        </p:nvSpPr>
        <p:spPr>
          <a:xfrm>
            <a:off x="-450" y="3684300"/>
            <a:ext cx="9144300" cy="1459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1C23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45"/>
          <p:cNvSpPr/>
          <p:nvPr/>
        </p:nvSpPr>
        <p:spPr>
          <a:xfrm>
            <a:off x="133750" y="3509250"/>
            <a:ext cx="8280675" cy="908831"/>
          </a:xfrm>
          <a:custGeom>
            <a:rect b="b" l="l" r="r" t="t"/>
            <a:pathLst>
              <a:path extrusionOk="0" h="22248" w="331227">
                <a:moveTo>
                  <a:pt x="0" y="0"/>
                </a:moveTo>
                <a:cubicBezTo>
                  <a:pt x="20769" y="6924"/>
                  <a:pt x="44195" y="5758"/>
                  <a:pt x="65662" y="1459"/>
                </a:cubicBezTo>
                <a:cubicBezTo>
                  <a:pt x="74141" y="-239"/>
                  <a:pt x="82924" y="2875"/>
                  <a:pt x="91440" y="4378"/>
                </a:cubicBezTo>
                <a:cubicBezTo>
                  <a:pt x="102098" y="6258"/>
                  <a:pt x="112929" y="7117"/>
                  <a:pt x="123541" y="9242"/>
                </a:cubicBezTo>
                <a:cubicBezTo>
                  <a:pt x="134197" y="11376"/>
                  <a:pt x="145409" y="8429"/>
                  <a:pt x="156129" y="10214"/>
                </a:cubicBezTo>
                <a:cubicBezTo>
                  <a:pt x="171088" y="12705"/>
                  <a:pt x="186351" y="3203"/>
                  <a:pt x="201363" y="5350"/>
                </a:cubicBezTo>
                <a:cubicBezTo>
                  <a:pt x="206349" y="6063"/>
                  <a:pt x="211937" y="4070"/>
                  <a:pt x="216441" y="6323"/>
                </a:cubicBezTo>
                <a:cubicBezTo>
                  <a:pt x="218761" y="7484"/>
                  <a:pt x="214761" y="12128"/>
                  <a:pt x="216441" y="14105"/>
                </a:cubicBezTo>
                <a:cubicBezTo>
                  <a:pt x="219672" y="17907"/>
                  <a:pt x="221504" y="16452"/>
                  <a:pt x="223736" y="20915"/>
                </a:cubicBezTo>
                <a:cubicBezTo>
                  <a:pt x="224528" y="22498"/>
                  <a:pt x="221976" y="21230"/>
                  <a:pt x="220332" y="21887"/>
                </a:cubicBezTo>
                <a:cubicBezTo>
                  <a:pt x="219429" y="22248"/>
                  <a:pt x="222278" y="21926"/>
                  <a:pt x="223250" y="21887"/>
                </a:cubicBezTo>
                <a:cubicBezTo>
                  <a:pt x="229408" y="21641"/>
                  <a:pt x="235573" y="21582"/>
                  <a:pt x="241733" y="21401"/>
                </a:cubicBezTo>
                <a:cubicBezTo>
                  <a:pt x="257675" y="20932"/>
                  <a:pt x="271614" y="9160"/>
                  <a:pt x="287453" y="7296"/>
                </a:cubicBezTo>
                <a:cubicBezTo>
                  <a:pt x="293125" y="6629"/>
                  <a:pt x="299367" y="6688"/>
                  <a:pt x="304476" y="9242"/>
                </a:cubicBezTo>
                <a:cubicBezTo>
                  <a:pt x="306097" y="10052"/>
                  <a:pt x="310150" y="10051"/>
                  <a:pt x="309340" y="11673"/>
                </a:cubicBezTo>
                <a:cubicBezTo>
                  <a:pt x="308018" y="14320"/>
                  <a:pt x="303518" y="12747"/>
                  <a:pt x="300585" y="13133"/>
                </a:cubicBezTo>
                <a:cubicBezTo>
                  <a:pt x="291915" y="14274"/>
                  <a:pt x="283382" y="19710"/>
                  <a:pt x="274807" y="17996"/>
                </a:cubicBezTo>
                <a:cubicBezTo>
                  <a:pt x="269817" y="16999"/>
                  <a:pt x="265668" y="13264"/>
                  <a:pt x="260701" y="12160"/>
                </a:cubicBezTo>
                <a:cubicBezTo>
                  <a:pt x="254837" y="10857"/>
                  <a:pt x="248688" y="11730"/>
                  <a:pt x="242705" y="11187"/>
                </a:cubicBezTo>
                <a:cubicBezTo>
                  <a:pt x="240439" y="10981"/>
                  <a:pt x="235896" y="12976"/>
                  <a:pt x="235896" y="10701"/>
                </a:cubicBezTo>
                <a:cubicBezTo>
                  <a:pt x="235896" y="8426"/>
                  <a:pt x="240452" y="10536"/>
                  <a:pt x="242705" y="10214"/>
                </a:cubicBezTo>
                <a:cubicBezTo>
                  <a:pt x="248164" y="9435"/>
                  <a:pt x="253729" y="9595"/>
                  <a:pt x="259242" y="9728"/>
                </a:cubicBezTo>
                <a:cubicBezTo>
                  <a:pt x="283235" y="10308"/>
                  <a:pt x="307227" y="11187"/>
                  <a:pt x="331227" y="11187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1" name="Google Shape;461;p45"/>
          <p:cNvSpPr/>
          <p:nvPr/>
        </p:nvSpPr>
        <p:spPr>
          <a:xfrm>
            <a:off x="277250" y="3409745"/>
            <a:ext cx="8177475" cy="487800"/>
          </a:xfrm>
          <a:custGeom>
            <a:rect b="b" l="l" r="r" t="t"/>
            <a:pathLst>
              <a:path extrusionOk="0" h="19512" w="327099">
                <a:moveTo>
                  <a:pt x="0" y="8812"/>
                </a:moveTo>
                <a:cubicBezTo>
                  <a:pt x="3267" y="13716"/>
                  <a:pt x="11701" y="12235"/>
                  <a:pt x="17509" y="11243"/>
                </a:cubicBezTo>
                <a:cubicBezTo>
                  <a:pt x="29388" y="9215"/>
                  <a:pt x="41198" y="6797"/>
                  <a:pt x="53015" y="4434"/>
                </a:cubicBezTo>
                <a:cubicBezTo>
                  <a:pt x="62008" y="2636"/>
                  <a:pt x="71259" y="-1254"/>
                  <a:pt x="80253" y="543"/>
                </a:cubicBezTo>
                <a:cubicBezTo>
                  <a:pt x="107816" y="6051"/>
                  <a:pt x="134970" y="14285"/>
                  <a:pt x="162938" y="17080"/>
                </a:cubicBezTo>
                <a:cubicBezTo>
                  <a:pt x="172088" y="17994"/>
                  <a:pt x="181145" y="14440"/>
                  <a:pt x="190175" y="12703"/>
                </a:cubicBezTo>
                <a:cubicBezTo>
                  <a:pt x="208368" y="9204"/>
                  <a:pt x="226792" y="7021"/>
                  <a:pt x="245137" y="4434"/>
                </a:cubicBezTo>
                <a:cubicBezTo>
                  <a:pt x="251591" y="3524"/>
                  <a:pt x="258075" y="6292"/>
                  <a:pt x="264592" y="6380"/>
                </a:cubicBezTo>
                <a:cubicBezTo>
                  <a:pt x="282100" y="6617"/>
                  <a:pt x="282102" y="6238"/>
                  <a:pt x="299611" y="6380"/>
                </a:cubicBezTo>
                <a:cubicBezTo>
                  <a:pt x="308534" y="6452"/>
                  <a:pt x="321412" y="-72"/>
                  <a:pt x="326363" y="7352"/>
                </a:cubicBezTo>
                <a:cubicBezTo>
                  <a:pt x="328724" y="10893"/>
                  <a:pt x="323966" y="15527"/>
                  <a:pt x="322471" y="19512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2" name="Google Shape;462;p45"/>
          <p:cNvSpPr/>
          <p:nvPr/>
        </p:nvSpPr>
        <p:spPr>
          <a:xfrm>
            <a:off x="8256350" y="3480875"/>
            <a:ext cx="929650" cy="547175"/>
          </a:xfrm>
          <a:custGeom>
            <a:rect b="b" l="l" r="r" t="t"/>
            <a:pathLst>
              <a:path extrusionOk="0" h="21887" w="37186">
                <a:moveTo>
                  <a:pt x="0" y="0"/>
                </a:moveTo>
                <a:cubicBezTo>
                  <a:pt x="9410" y="3141"/>
                  <a:pt x="19972" y="2152"/>
                  <a:pt x="29183" y="5837"/>
                </a:cubicBezTo>
                <a:cubicBezTo>
                  <a:pt x="31615" y="6810"/>
                  <a:pt x="35132" y="6509"/>
                  <a:pt x="36479" y="8755"/>
                </a:cubicBezTo>
                <a:cubicBezTo>
                  <a:pt x="38769" y="12572"/>
                  <a:pt x="34047" y="17435"/>
                  <a:pt x="34047" y="21887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3" name="Google Shape;463;p45"/>
          <p:cNvSpPr/>
          <p:nvPr/>
        </p:nvSpPr>
        <p:spPr>
          <a:xfrm rot="-10673116">
            <a:off x="94111" y="3100300"/>
            <a:ext cx="5021805" cy="599514"/>
          </a:xfrm>
          <a:custGeom>
            <a:rect b="b" l="l" r="r" t="t"/>
            <a:pathLst>
              <a:path extrusionOk="0" h="23981" w="200876">
                <a:moveTo>
                  <a:pt x="0" y="5012"/>
                </a:moveTo>
                <a:cubicBezTo>
                  <a:pt x="7244" y="7425"/>
                  <a:pt x="15373" y="4972"/>
                  <a:pt x="22860" y="6471"/>
                </a:cubicBezTo>
                <a:cubicBezTo>
                  <a:pt x="33371" y="8576"/>
                  <a:pt x="44278" y="9306"/>
                  <a:pt x="54961" y="8417"/>
                </a:cubicBezTo>
                <a:cubicBezTo>
                  <a:pt x="58691" y="8106"/>
                  <a:pt x="62800" y="9118"/>
                  <a:pt x="66148" y="7444"/>
                </a:cubicBezTo>
                <a:cubicBezTo>
                  <a:pt x="71426" y="4805"/>
                  <a:pt x="76959" y="2551"/>
                  <a:pt x="82685" y="1121"/>
                </a:cubicBezTo>
                <a:cubicBezTo>
                  <a:pt x="94509" y="-1832"/>
                  <a:pt x="107080" y="1977"/>
                  <a:pt x="119164" y="3553"/>
                </a:cubicBezTo>
                <a:cubicBezTo>
                  <a:pt x="130325" y="5009"/>
                  <a:pt x="141416" y="7269"/>
                  <a:pt x="152238" y="10362"/>
                </a:cubicBezTo>
                <a:cubicBezTo>
                  <a:pt x="164102" y="13753"/>
                  <a:pt x="176931" y="9699"/>
                  <a:pt x="189203" y="8417"/>
                </a:cubicBezTo>
                <a:cubicBezTo>
                  <a:pt x="191963" y="8129"/>
                  <a:pt x="195510" y="5481"/>
                  <a:pt x="197471" y="7444"/>
                </a:cubicBezTo>
                <a:cubicBezTo>
                  <a:pt x="198196" y="8169"/>
                  <a:pt x="196139" y="9402"/>
                  <a:pt x="196499" y="10362"/>
                </a:cubicBezTo>
                <a:cubicBezTo>
                  <a:pt x="198173" y="14827"/>
                  <a:pt x="200876" y="19213"/>
                  <a:pt x="200876" y="23981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4" name="Google Shape;464;p45"/>
          <p:cNvSpPr/>
          <p:nvPr/>
        </p:nvSpPr>
        <p:spPr>
          <a:xfrm flipH="1" rot="5000967">
            <a:off x="1865877" y="-112218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45"/>
          <p:cNvSpPr/>
          <p:nvPr/>
        </p:nvSpPr>
        <p:spPr>
          <a:xfrm flipH="1" rot="5000967">
            <a:off x="2273627" y="-43168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45"/>
          <p:cNvSpPr/>
          <p:nvPr/>
        </p:nvSpPr>
        <p:spPr>
          <a:xfrm flipH="1" rot="5000967">
            <a:off x="5301127" y="40182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45"/>
          <p:cNvSpPr/>
          <p:nvPr/>
        </p:nvSpPr>
        <p:spPr>
          <a:xfrm flipH="1" rot="5000967">
            <a:off x="2742152" y="121407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45"/>
          <p:cNvSpPr/>
          <p:nvPr/>
        </p:nvSpPr>
        <p:spPr>
          <a:xfrm flipH="1" rot="5000967">
            <a:off x="3878627" y="40182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45"/>
          <p:cNvSpPr/>
          <p:nvPr/>
        </p:nvSpPr>
        <p:spPr>
          <a:xfrm flipH="1" rot="5000967">
            <a:off x="4591227" y="40182"/>
            <a:ext cx="110090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45"/>
          <p:cNvSpPr/>
          <p:nvPr/>
        </p:nvSpPr>
        <p:spPr>
          <a:xfrm>
            <a:off x="3805925" y="997100"/>
            <a:ext cx="2991300" cy="5472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45"/>
          <p:cNvSpPr/>
          <p:nvPr/>
        </p:nvSpPr>
        <p:spPr>
          <a:xfrm rot="251000">
            <a:off x="1346124" y="944623"/>
            <a:ext cx="2919879" cy="657255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45"/>
          <p:cNvSpPr/>
          <p:nvPr/>
        </p:nvSpPr>
        <p:spPr>
          <a:xfrm>
            <a:off x="839000" y="1665850"/>
            <a:ext cx="1714500" cy="526675"/>
          </a:xfrm>
          <a:custGeom>
            <a:rect b="b" l="l" r="r" t="t"/>
            <a:pathLst>
              <a:path extrusionOk="0" h="21067" w="68580">
                <a:moveTo>
                  <a:pt x="0" y="0"/>
                </a:moveTo>
                <a:cubicBezTo>
                  <a:pt x="3656" y="3656"/>
                  <a:pt x="6558" y="8018"/>
                  <a:pt x="10214" y="11674"/>
                </a:cubicBezTo>
                <a:cubicBezTo>
                  <a:pt x="13195" y="14655"/>
                  <a:pt x="18946" y="10108"/>
                  <a:pt x="22860" y="11674"/>
                </a:cubicBezTo>
                <a:cubicBezTo>
                  <a:pt x="29877" y="14481"/>
                  <a:pt x="36320" y="19185"/>
                  <a:pt x="43775" y="20429"/>
                </a:cubicBezTo>
                <a:cubicBezTo>
                  <a:pt x="51931" y="21790"/>
                  <a:pt x="60312" y="20429"/>
                  <a:pt x="68580" y="20429"/>
                </a:cubicBezTo>
              </a:path>
            </a:pathLst>
          </a:custGeom>
          <a:noFill/>
          <a:ln cap="flat" cmpd="sng" w="38100">
            <a:solidFill>
              <a:srgbClr val="073763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3" name="Google Shape;473;p45"/>
          <p:cNvSpPr/>
          <p:nvPr/>
        </p:nvSpPr>
        <p:spPr>
          <a:xfrm rot="-1892847">
            <a:off x="5380995" y="1588234"/>
            <a:ext cx="1714485" cy="526671"/>
          </a:xfrm>
          <a:custGeom>
            <a:rect b="b" l="l" r="r" t="t"/>
            <a:pathLst>
              <a:path extrusionOk="0" h="21067" w="68580">
                <a:moveTo>
                  <a:pt x="0" y="0"/>
                </a:moveTo>
                <a:cubicBezTo>
                  <a:pt x="3656" y="3656"/>
                  <a:pt x="6558" y="8018"/>
                  <a:pt x="10214" y="11674"/>
                </a:cubicBezTo>
                <a:cubicBezTo>
                  <a:pt x="13195" y="14655"/>
                  <a:pt x="18946" y="10108"/>
                  <a:pt x="22860" y="11674"/>
                </a:cubicBezTo>
                <a:cubicBezTo>
                  <a:pt x="29877" y="14481"/>
                  <a:pt x="36320" y="19185"/>
                  <a:pt x="43775" y="20429"/>
                </a:cubicBezTo>
                <a:cubicBezTo>
                  <a:pt x="51931" y="21790"/>
                  <a:pt x="60312" y="20429"/>
                  <a:pt x="68580" y="20429"/>
                </a:cubicBezTo>
              </a:path>
            </a:pathLst>
          </a:custGeom>
          <a:noFill/>
          <a:ln cap="flat" cmpd="sng" w="38100">
            <a:solidFill>
              <a:srgbClr val="073763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46"/>
          <p:cNvSpPr/>
          <p:nvPr/>
        </p:nvSpPr>
        <p:spPr>
          <a:xfrm>
            <a:off x="143175" y="3430550"/>
            <a:ext cx="9144323" cy="743200"/>
          </a:xfrm>
          <a:custGeom>
            <a:rect b="b" l="l" r="r" t="t"/>
            <a:pathLst>
              <a:path extrusionOk="0" h="29728" w="396889">
                <a:moveTo>
                  <a:pt x="0" y="4834"/>
                </a:moveTo>
                <a:cubicBezTo>
                  <a:pt x="10057" y="4834"/>
                  <a:pt x="20216" y="7337"/>
                  <a:pt x="30156" y="5807"/>
                </a:cubicBezTo>
                <a:cubicBezTo>
                  <a:pt x="45481" y="3449"/>
                  <a:pt x="60952" y="-1258"/>
                  <a:pt x="76362" y="456"/>
                </a:cubicBezTo>
                <a:cubicBezTo>
                  <a:pt x="86412" y="1574"/>
                  <a:pt x="96117" y="4793"/>
                  <a:pt x="106032" y="6779"/>
                </a:cubicBezTo>
                <a:cubicBezTo>
                  <a:pt x="108844" y="7342"/>
                  <a:pt x="110277" y="10716"/>
                  <a:pt x="111868" y="13102"/>
                </a:cubicBezTo>
                <a:cubicBezTo>
                  <a:pt x="112962" y="14743"/>
                  <a:pt x="115791" y="13597"/>
                  <a:pt x="117705" y="14075"/>
                </a:cubicBezTo>
                <a:cubicBezTo>
                  <a:pt x="129629" y="17053"/>
                  <a:pt x="141925" y="9600"/>
                  <a:pt x="154184" y="8725"/>
                </a:cubicBezTo>
                <a:cubicBezTo>
                  <a:pt x="168922" y="7673"/>
                  <a:pt x="183694" y="12024"/>
                  <a:pt x="198444" y="11157"/>
                </a:cubicBezTo>
                <a:cubicBezTo>
                  <a:pt x="208167" y="10585"/>
                  <a:pt x="217892" y="9993"/>
                  <a:pt x="227627" y="9698"/>
                </a:cubicBezTo>
                <a:cubicBezTo>
                  <a:pt x="235166" y="9469"/>
                  <a:pt x="235162" y="9211"/>
                  <a:pt x="242705" y="9211"/>
                </a:cubicBezTo>
                <a:cubicBezTo>
                  <a:pt x="243532" y="9211"/>
                  <a:pt x="244358" y="9976"/>
                  <a:pt x="245137" y="9698"/>
                </a:cubicBezTo>
                <a:cubicBezTo>
                  <a:pt x="248115" y="8635"/>
                  <a:pt x="247814" y="7151"/>
                  <a:pt x="250974" y="7266"/>
                </a:cubicBezTo>
                <a:cubicBezTo>
                  <a:pt x="281450" y="8378"/>
                  <a:pt x="281363" y="9826"/>
                  <a:pt x="311772" y="12130"/>
                </a:cubicBezTo>
                <a:cubicBezTo>
                  <a:pt x="313469" y="12259"/>
                  <a:pt x="313529" y="11700"/>
                  <a:pt x="315176" y="12130"/>
                </a:cubicBezTo>
                <a:cubicBezTo>
                  <a:pt x="346173" y="20226"/>
                  <a:pt x="345968" y="20988"/>
                  <a:pt x="376947" y="29153"/>
                </a:cubicBezTo>
                <a:cubicBezTo>
                  <a:pt x="383382" y="30849"/>
                  <a:pt x="390234" y="28180"/>
                  <a:pt x="396889" y="28180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9" name="Google Shape;479;p46"/>
          <p:cNvSpPr/>
          <p:nvPr/>
        </p:nvSpPr>
        <p:spPr>
          <a:xfrm>
            <a:off x="-450" y="3684300"/>
            <a:ext cx="9144300" cy="1459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1C23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46"/>
          <p:cNvSpPr/>
          <p:nvPr/>
        </p:nvSpPr>
        <p:spPr>
          <a:xfrm>
            <a:off x="133750" y="3509250"/>
            <a:ext cx="8280675" cy="908831"/>
          </a:xfrm>
          <a:custGeom>
            <a:rect b="b" l="l" r="r" t="t"/>
            <a:pathLst>
              <a:path extrusionOk="0" h="22248" w="331227">
                <a:moveTo>
                  <a:pt x="0" y="0"/>
                </a:moveTo>
                <a:cubicBezTo>
                  <a:pt x="20769" y="6924"/>
                  <a:pt x="44195" y="5758"/>
                  <a:pt x="65662" y="1459"/>
                </a:cubicBezTo>
                <a:cubicBezTo>
                  <a:pt x="74141" y="-239"/>
                  <a:pt x="82924" y="2875"/>
                  <a:pt x="91440" y="4378"/>
                </a:cubicBezTo>
                <a:cubicBezTo>
                  <a:pt x="102098" y="6258"/>
                  <a:pt x="112929" y="7117"/>
                  <a:pt x="123541" y="9242"/>
                </a:cubicBezTo>
                <a:cubicBezTo>
                  <a:pt x="134197" y="11376"/>
                  <a:pt x="145409" y="8429"/>
                  <a:pt x="156129" y="10214"/>
                </a:cubicBezTo>
                <a:cubicBezTo>
                  <a:pt x="171088" y="12705"/>
                  <a:pt x="186351" y="3203"/>
                  <a:pt x="201363" y="5350"/>
                </a:cubicBezTo>
                <a:cubicBezTo>
                  <a:pt x="206349" y="6063"/>
                  <a:pt x="211937" y="4070"/>
                  <a:pt x="216441" y="6323"/>
                </a:cubicBezTo>
                <a:cubicBezTo>
                  <a:pt x="218761" y="7484"/>
                  <a:pt x="214761" y="12128"/>
                  <a:pt x="216441" y="14105"/>
                </a:cubicBezTo>
                <a:cubicBezTo>
                  <a:pt x="219672" y="17907"/>
                  <a:pt x="221504" y="16452"/>
                  <a:pt x="223736" y="20915"/>
                </a:cubicBezTo>
                <a:cubicBezTo>
                  <a:pt x="224528" y="22498"/>
                  <a:pt x="221976" y="21230"/>
                  <a:pt x="220332" y="21887"/>
                </a:cubicBezTo>
                <a:cubicBezTo>
                  <a:pt x="219429" y="22248"/>
                  <a:pt x="222278" y="21926"/>
                  <a:pt x="223250" y="21887"/>
                </a:cubicBezTo>
                <a:cubicBezTo>
                  <a:pt x="229408" y="21641"/>
                  <a:pt x="235573" y="21582"/>
                  <a:pt x="241733" y="21401"/>
                </a:cubicBezTo>
                <a:cubicBezTo>
                  <a:pt x="257675" y="20932"/>
                  <a:pt x="271614" y="9160"/>
                  <a:pt x="287453" y="7296"/>
                </a:cubicBezTo>
                <a:cubicBezTo>
                  <a:pt x="293125" y="6629"/>
                  <a:pt x="299367" y="6688"/>
                  <a:pt x="304476" y="9242"/>
                </a:cubicBezTo>
                <a:cubicBezTo>
                  <a:pt x="306097" y="10052"/>
                  <a:pt x="310150" y="10051"/>
                  <a:pt x="309340" y="11673"/>
                </a:cubicBezTo>
                <a:cubicBezTo>
                  <a:pt x="308018" y="14320"/>
                  <a:pt x="303518" y="12747"/>
                  <a:pt x="300585" y="13133"/>
                </a:cubicBezTo>
                <a:cubicBezTo>
                  <a:pt x="291915" y="14274"/>
                  <a:pt x="283382" y="19710"/>
                  <a:pt x="274807" y="17996"/>
                </a:cubicBezTo>
                <a:cubicBezTo>
                  <a:pt x="269817" y="16999"/>
                  <a:pt x="265668" y="13264"/>
                  <a:pt x="260701" y="12160"/>
                </a:cubicBezTo>
                <a:cubicBezTo>
                  <a:pt x="254837" y="10857"/>
                  <a:pt x="248688" y="11730"/>
                  <a:pt x="242705" y="11187"/>
                </a:cubicBezTo>
                <a:cubicBezTo>
                  <a:pt x="240439" y="10981"/>
                  <a:pt x="235896" y="12976"/>
                  <a:pt x="235896" y="10701"/>
                </a:cubicBezTo>
                <a:cubicBezTo>
                  <a:pt x="235896" y="8426"/>
                  <a:pt x="240452" y="10536"/>
                  <a:pt x="242705" y="10214"/>
                </a:cubicBezTo>
                <a:cubicBezTo>
                  <a:pt x="248164" y="9435"/>
                  <a:pt x="253729" y="9595"/>
                  <a:pt x="259242" y="9728"/>
                </a:cubicBezTo>
                <a:cubicBezTo>
                  <a:pt x="283235" y="10308"/>
                  <a:pt x="307227" y="11187"/>
                  <a:pt x="331227" y="11187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81" name="Google Shape;481;p46"/>
          <p:cNvSpPr/>
          <p:nvPr/>
        </p:nvSpPr>
        <p:spPr>
          <a:xfrm>
            <a:off x="277250" y="3409745"/>
            <a:ext cx="8177475" cy="487800"/>
          </a:xfrm>
          <a:custGeom>
            <a:rect b="b" l="l" r="r" t="t"/>
            <a:pathLst>
              <a:path extrusionOk="0" h="19512" w="327099">
                <a:moveTo>
                  <a:pt x="0" y="8812"/>
                </a:moveTo>
                <a:cubicBezTo>
                  <a:pt x="3267" y="13716"/>
                  <a:pt x="11701" y="12235"/>
                  <a:pt x="17509" y="11243"/>
                </a:cubicBezTo>
                <a:cubicBezTo>
                  <a:pt x="29388" y="9215"/>
                  <a:pt x="41198" y="6797"/>
                  <a:pt x="53015" y="4434"/>
                </a:cubicBezTo>
                <a:cubicBezTo>
                  <a:pt x="62008" y="2636"/>
                  <a:pt x="71259" y="-1254"/>
                  <a:pt x="80253" y="543"/>
                </a:cubicBezTo>
                <a:cubicBezTo>
                  <a:pt x="107816" y="6051"/>
                  <a:pt x="134970" y="14285"/>
                  <a:pt x="162938" y="17080"/>
                </a:cubicBezTo>
                <a:cubicBezTo>
                  <a:pt x="172088" y="17994"/>
                  <a:pt x="181145" y="14440"/>
                  <a:pt x="190175" y="12703"/>
                </a:cubicBezTo>
                <a:cubicBezTo>
                  <a:pt x="208368" y="9204"/>
                  <a:pt x="226792" y="7021"/>
                  <a:pt x="245137" y="4434"/>
                </a:cubicBezTo>
                <a:cubicBezTo>
                  <a:pt x="251591" y="3524"/>
                  <a:pt x="258075" y="6292"/>
                  <a:pt x="264592" y="6380"/>
                </a:cubicBezTo>
                <a:cubicBezTo>
                  <a:pt x="282100" y="6617"/>
                  <a:pt x="282102" y="6238"/>
                  <a:pt x="299611" y="6380"/>
                </a:cubicBezTo>
                <a:cubicBezTo>
                  <a:pt x="308534" y="6452"/>
                  <a:pt x="321412" y="-72"/>
                  <a:pt x="326363" y="7352"/>
                </a:cubicBezTo>
                <a:cubicBezTo>
                  <a:pt x="328724" y="10893"/>
                  <a:pt x="323966" y="15527"/>
                  <a:pt x="322471" y="19512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82" name="Google Shape;482;p46"/>
          <p:cNvSpPr/>
          <p:nvPr/>
        </p:nvSpPr>
        <p:spPr>
          <a:xfrm>
            <a:off x="8256350" y="3480875"/>
            <a:ext cx="929650" cy="547175"/>
          </a:xfrm>
          <a:custGeom>
            <a:rect b="b" l="l" r="r" t="t"/>
            <a:pathLst>
              <a:path extrusionOk="0" h="21887" w="37186">
                <a:moveTo>
                  <a:pt x="0" y="0"/>
                </a:moveTo>
                <a:cubicBezTo>
                  <a:pt x="9410" y="3141"/>
                  <a:pt x="19972" y="2152"/>
                  <a:pt x="29183" y="5837"/>
                </a:cubicBezTo>
                <a:cubicBezTo>
                  <a:pt x="31615" y="6810"/>
                  <a:pt x="35132" y="6509"/>
                  <a:pt x="36479" y="8755"/>
                </a:cubicBezTo>
                <a:cubicBezTo>
                  <a:pt x="38769" y="12572"/>
                  <a:pt x="34047" y="17435"/>
                  <a:pt x="34047" y="21887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83" name="Google Shape;483;p46"/>
          <p:cNvSpPr/>
          <p:nvPr/>
        </p:nvSpPr>
        <p:spPr>
          <a:xfrm rot="-10673116">
            <a:off x="94111" y="3100300"/>
            <a:ext cx="5021805" cy="599514"/>
          </a:xfrm>
          <a:custGeom>
            <a:rect b="b" l="l" r="r" t="t"/>
            <a:pathLst>
              <a:path extrusionOk="0" h="23981" w="200876">
                <a:moveTo>
                  <a:pt x="0" y="5012"/>
                </a:moveTo>
                <a:cubicBezTo>
                  <a:pt x="7244" y="7425"/>
                  <a:pt x="15373" y="4972"/>
                  <a:pt x="22860" y="6471"/>
                </a:cubicBezTo>
                <a:cubicBezTo>
                  <a:pt x="33371" y="8576"/>
                  <a:pt x="44278" y="9306"/>
                  <a:pt x="54961" y="8417"/>
                </a:cubicBezTo>
                <a:cubicBezTo>
                  <a:pt x="58691" y="8106"/>
                  <a:pt x="62800" y="9118"/>
                  <a:pt x="66148" y="7444"/>
                </a:cubicBezTo>
                <a:cubicBezTo>
                  <a:pt x="71426" y="4805"/>
                  <a:pt x="76959" y="2551"/>
                  <a:pt x="82685" y="1121"/>
                </a:cubicBezTo>
                <a:cubicBezTo>
                  <a:pt x="94509" y="-1832"/>
                  <a:pt x="107080" y="1977"/>
                  <a:pt x="119164" y="3553"/>
                </a:cubicBezTo>
                <a:cubicBezTo>
                  <a:pt x="130325" y="5009"/>
                  <a:pt x="141416" y="7269"/>
                  <a:pt x="152238" y="10362"/>
                </a:cubicBezTo>
                <a:cubicBezTo>
                  <a:pt x="164102" y="13753"/>
                  <a:pt x="176931" y="9699"/>
                  <a:pt x="189203" y="8417"/>
                </a:cubicBezTo>
                <a:cubicBezTo>
                  <a:pt x="191963" y="8129"/>
                  <a:pt x="195510" y="5481"/>
                  <a:pt x="197471" y="7444"/>
                </a:cubicBezTo>
                <a:cubicBezTo>
                  <a:pt x="198196" y="8169"/>
                  <a:pt x="196139" y="9402"/>
                  <a:pt x="196499" y="10362"/>
                </a:cubicBezTo>
                <a:cubicBezTo>
                  <a:pt x="198173" y="14827"/>
                  <a:pt x="200876" y="19213"/>
                  <a:pt x="200876" y="23981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84" name="Google Shape;484;p46"/>
          <p:cNvSpPr/>
          <p:nvPr/>
        </p:nvSpPr>
        <p:spPr>
          <a:xfrm flipH="1" rot="5001144">
            <a:off x="1560955" y="230327"/>
            <a:ext cx="1790739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46"/>
          <p:cNvSpPr/>
          <p:nvPr/>
        </p:nvSpPr>
        <p:spPr>
          <a:xfrm flipH="1" rot="5000920">
            <a:off x="1925784" y="347677"/>
            <a:ext cx="2025432" cy="1456655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46"/>
          <p:cNvSpPr/>
          <p:nvPr/>
        </p:nvSpPr>
        <p:spPr>
          <a:xfrm flipH="1" rot="5001243">
            <a:off x="4896664" y="252935"/>
            <a:ext cx="1744523" cy="1575658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46"/>
          <p:cNvSpPr/>
          <p:nvPr/>
        </p:nvSpPr>
        <p:spPr>
          <a:xfrm flipH="1" rot="5001147">
            <a:off x="2387981" y="519530"/>
            <a:ext cx="190218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46"/>
          <p:cNvSpPr/>
          <p:nvPr/>
        </p:nvSpPr>
        <p:spPr>
          <a:xfrm flipH="1" rot="5000808">
            <a:off x="3507556" y="319207"/>
            <a:ext cx="1861738" cy="1557238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46"/>
          <p:cNvSpPr/>
          <p:nvPr/>
        </p:nvSpPr>
        <p:spPr>
          <a:xfrm flipH="1" rot="5001147">
            <a:off x="4348726" y="398077"/>
            <a:ext cx="182184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46"/>
          <p:cNvSpPr/>
          <p:nvPr/>
        </p:nvSpPr>
        <p:spPr>
          <a:xfrm>
            <a:off x="3854575" y="1459150"/>
            <a:ext cx="2991300" cy="5472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46"/>
          <p:cNvSpPr/>
          <p:nvPr/>
        </p:nvSpPr>
        <p:spPr>
          <a:xfrm rot="251000">
            <a:off x="1475374" y="1564773"/>
            <a:ext cx="2919879" cy="657255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47"/>
          <p:cNvSpPr/>
          <p:nvPr/>
        </p:nvSpPr>
        <p:spPr>
          <a:xfrm>
            <a:off x="143175" y="3430550"/>
            <a:ext cx="9144323" cy="743200"/>
          </a:xfrm>
          <a:custGeom>
            <a:rect b="b" l="l" r="r" t="t"/>
            <a:pathLst>
              <a:path extrusionOk="0" h="29728" w="396889">
                <a:moveTo>
                  <a:pt x="0" y="4834"/>
                </a:moveTo>
                <a:cubicBezTo>
                  <a:pt x="10057" y="4834"/>
                  <a:pt x="20216" y="7337"/>
                  <a:pt x="30156" y="5807"/>
                </a:cubicBezTo>
                <a:cubicBezTo>
                  <a:pt x="45481" y="3449"/>
                  <a:pt x="60952" y="-1258"/>
                  <a:pt x="76362" y="456"/>
                </a:cubicBezTo>
                <a:cubicBezTo>
                  <a:pt x="86412" y="1574"/>
                  <a:pt x="96117" y="4793"/>
                  <a:pt x="106032" y="6779"/>
                </a:cubicBezTo>
                <a:cubicBezTo>
                  <a:pt x="108844" y="7342"/>
                  <a:pt x="110277" y="10716"/>
                  <a:pt x="111868" y="13102"/>
                </a:cubicBezTo>
                <a:cubicBezTo>
                  <a:pt x="112962" y="14743"/>
                  <a:pt x="115791" y="13597"/>
                  <a:pt x="117705" y="14075"/>
                </a:cubicBezTo>
                <a:cubicBezTo>
                  <a:pt x="129629" y="17053"/>
                  <a:pt x="141925" y="9600"/>
                  <a:pt x="154184" y="8725"/>
                </a:cubicBezTo>
                <a:cubicBezTo>
                  <a:pt x="168922" y="7673"/>
                  <a:pt x="183694" y="12024"/>
                  <a:pt x="198444" y="11157"/>
                </a:cubicBezTo>
                <a:cubicBezTo>
                  <a:pt x="208167" y="10585"/>
                  <a:pt x="217892" y="9993"/>
                  <a:pt x="227627" y="9698"/>
                </a:cubicBezTo>
                <a:cubicBezTo>
                  <a:pt x="235166" y="9469"/>
                  <a:pt x="235162" y="9211"/>
                  <a:pt x="242705" y="9211"/>
                </a:cubicBezTo>
                <a:cubicBezTo>
                  <a:pt x="243532" y="9211"/>
                  <a:pt x="244358" y="9976"/>
                  <a:pt x="245137" y="9698"/>
                </a:cubicBezTo>
                <a:cubicBezTo>
                  <a:pt x="248115" y="8635"/>
                  <a:pt x="247814" y="7151"/>
                  <a:pt x="250974" y="7266"/>
                </a:cubicBezTo>
                <a:cubicBezTo>
                  <a:pt x="281450" y="8378"/>
                  <a:pt x="281363" y="9826"/>
                  <a:pt x="311772" y="12130"/>
                </a:cubicBezTo>
                <a:cubicBezTo>
                  <a:pt x="313469" y="12259"/>
                  <a:pt x="313529" y="11700"/>
                  <a:pt x="315176" y="12130"/>
                </a:cubicBezTo>
                <a:cubicBezTo>
                  <a:pt x="346173" y="20226"/>
                  <a:pt x="345968" y="20988"/>
                  <a:pt x="376947" y="29153"/>
                </a:cubicBezTo>
                <a:cubicBezTo>
                  <a:pt x="383382" y="30849"/>
                  <a:pt x="390234" y="28180"/>
                  <a:pt x="396889" y="28180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7" name="Google Shape;497;p47"/>
          <p:cNvSpPr/>
          <p:nvPr/>
        </p:nvSpPr>
        <p:spPr>
          <a:xfrm>
            <a:off x="-450" y="3684300"/>
            <a:ext cx="9144300" cy="1459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1C23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47"/>
          <p:cNvSpPr/>
          <p:nvPr/>
        </p:nvSpPr>
        <p:spPr>
          <a:xfrm>
            <a:off x="133750" y="3509250"/>
            <a:ext cx="8280675" cy="908831"/>
          </a:xfrm>
          <a:custGeom>
            <a:rect b="b" l="l" r="r" t="t"/>
            <a:pathLst>
              <a:path extrusionOk="0" h="22248" w="331227">
                <a:moveTo>
                  <a:pt x="0" y="0"/>
                </a:moveTo>
                <a:cubicBezTo>
                  <a:pt x="20769" y="6924"/>
                  <a:pt x="44195" y="5758"/>
                  <a:pt x="65662" y="1459"/>
                </a:cubicBezTo>
                <a:cubicBezTo>
                  <a:pt x="74141" y="-239"/>
                  <a:pt x="82924" y="2875"/>
                  <a:pt x="91440" y="4378"/>
                </a:cubicBezTo>
                <a:cubicBezTo>
                  <a:pt x="102098" y="6258"/>
                  <a:pt x="112929" y="7117"/>
                  <a:pt x="123541" y="9242"/>
                </a:cubicBezTo>
                <a:cubicBezTo>
                  <a:pt x="134197" y="11376"/>
                  <a:pt x="145409" y="8429"/>
                  <a:pt x="156129" y="10214"/>
                </a:cubicBezTo>
                <a:cubicBezTo>
                  <a:pt x="171088" y="12705"/>
                  <a:pt x="186351" y="3203"/>
                  <a:pt x="201363" y="5350"/>
                </a:cubicBezTo>
                <a:cubicBezTo>
                  <a:pt x="206349" y="6063"/>
                  <a:pt x="211937" y="4070"/>
                  <a:pt x="216441" y="6323"/>
                </a:cubicBezTo>
                <a:cubicBezTo>
                  <a:pt x="218761" y="7484"/>
                  <a:pt x="214761" y="12128"/>
                  <a:pt x="216441" y="14105"/>
                </a:cubicBezTo>
                <a:cubicBezTo>
                  <a:pt x="219672" y="17907"/>
                  <a:pt x="221504" y="16452"/>
                  <a:pt x="223736" y="20915"/>
                </a:cubicBezTo>
                <a:cubicBezTo>
                  <a:pt x="224528" y="22498"/>
                  <a:pt x="221976" y="21230"/>
                  <a:pt x="220332" y="21887"/>
                </a:cubicBezTo>
                <a:cubicBezTo>
                  <a:pt x="219429" y="22248"/>
                  <a:pt x="222278" y="21926"/>
                  <a:pt x="223250" y="21887"/>
                </a:cubicBezTo>
                <a:cubicBezTo>
                  <a:pt x="229408" y="21641"/>
                  <a:pt x="235573" y="21582"/>
                  <a:pt x="241733" y="21401"/>
                </a:cubicBezTo>
                <a:cubicBezTo>
                  <a:pt x="257675" y="20932"/>
                  <a:pt x="271614" y="9160"/>
                  <a:pt x="287453" y="7296"/>
                </a:cubicBezTo>
                <a:cubicBezTo>
                  <a:pt x="293125" y="6629"/>
                  <a:pt x="299367" y="6688"/>
                  <a:pt x="304476" y="9242"/>
                </a:cubicBezTo>
                <a:cubicBezTo>
                  <a:pt x="306097" y="10052"/>
                  <a:pt x="310150" y="10051"/>
                  <a:pt x="309340" y="11673"/>
                </a:cubicBezTo>
                <a:cubicBezTo>
                  <a:pt x="308018" y="14320"/>
                  <a:pt x="303518" y="12747"/>
                  <a:pt x="300585" y="13133"/>
                </a:cubicBezTo>
                <a:cubicBezTo>
                  <a:pt x="291915" y="14274"/>
                  <a:pt x="283382" y="19710"/>
                  <a:pt x="274807" y="17996"/>
                </a:cubicBezTo>
                <a:cubicBezTo>
                  <a:pt x="269817" y="16999"/>
                  <a:pt x="265668" y="13264"/>
                  <a:pt x="260701" y="12160"/>
                </a:cubicBezTo>
                <a:cubicBezTo>
                  <a:pt x="254837" y="10857"/>
                  <a:pt x="248688" y="11730"/>
                  <a:pt x="242705" y="11187"/>
                </a:cubicBezTo>
                <a:cubicBezTo>
                  <a:pt x="240439" y="10981"/>
                  <a:pt x="235896" y="12976"/>
                  <a:pt x="235896" y="10701"/>
                </a:cubicBezTo>
                <a:cubicBezTo>
                  <a:pt x="235896" y="8426"/>
                  <a:pt x="240452" y="10536"/>
                  <a:pt x="242705" y="10214"/>
                </a:cubicBezTo>
                <a:cubicBezTo>
                  <a:pt x="248164" y="9435"/>
                  <a:pt x="253729" y="9595"/>
                  <a:pt x="259242" y="9728"/>
                </a:cubicBezTo>
                <a:cubicBezTo>
                  <a:pt x="283235" y="10308"/>
                  <a:pt x="307227" y="11187"/>
                  <a:pt x="331227" y="11187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9" name="Google Shape;499;p47"/>
          <p:cNvSpPr/>
          <p:nvPr/>
        </p:nvSpPr>
        <p:spPr>
          <a:xfrm>
            <a:off x="277250" y="3409745"/>
            <a:ext cx="8177475" cy="487800"/>
          </a:xfrm>
          <a:custGeom>
            <a:rect b="b" l="l" r="r" t="t"/>
            <a:pathLst>
              <a:path extrusionOk="0" h="19512" w="327099">
                <a:moveTo>
                  <a:pt x="0" y="8812"/>
                </a:moveTo>
                <a:cubicBezTo>
                  <a:pt x="3267" y="13716"/>
                  <a:pt x="11701" y="12235"/>
                  <a:pt x="17509" y="11243"/>
                </a:cubicBezTo>
                <a:cubicBezTo>
                  <a:pt x="29388" y="9215"/>
                  <a:pt x="41198" y="6797"/>
                  <a:pt x="53015" y="4434"/>
                </a:cubicBezTo>
                <a:cubicBezTo>
                  <a:pt x="62008" y="2636"/>
                  <a:pt x="71259" y="-1254"/>
                  <a:pt x="80253" y="543"/>
                </a:cubicBezTo>
                <a:cubicBezTo>
                  <a:pt x="107816" y="6051"/>
                  <a:pt x="134970" y="14285"/>
                  <a:pt x="162938" y="17080"/>
                </a:cubicBezTo>
                <a:cubicBezTo>
                  <a:pt x="172088" y="17994"/>
                  <a:pt x="181145" y="14440"/>
                  <a:pt x="190175" y="12703"/>
                </a:cubicBezTo>
                <a:cubicBezTo>
                  <a:pt x="208368" y="9204"/>
                  <a:pt x="226792" y="7021"/>
                  <a:pt x="245137" y="4434"/>
                </a:cubicBezTo>
                <a:cubicBezTo>
                  <a:pt x="251591" y="3524"/>
                  <a:pt x="258075" y="6292"/>
                  <a:pt x="264592" y="6380"/>
                </a:cubicBezTo>
                <a:cubicBezTo>
                  <a:pt x="282100" y="6617"/>
                  <a:pt x="282102" y="6238"/>
                  <a:pt x="299611" y="6380"/>
                </a:cubicBezTo>
                <a:cubicBezTo>
                  <a:pt x="308534" y="6452"/>
                  <a:pt x="321412" y="-72"/>
                  <a:pt x="326363" y="7352"/>
                </a:cubicBezTo>
                <a:cubicBezTo>
                  <a:pt x="328724" y="10893"/>
                  <a:pt x="323966" y="15527"/>
                  <a:pt x="322471" y="19512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0" name="Google Shape;500;p47"/>
          <p:cNvSpPr/>
          <p:nvPr/>
        </p:nvSpPr>
        <p:spPr>
          <a:xfrm>
            <a:off x="8256350" y="3480875"/>
            <a:ext cx="929650" cy="547175"/>
          </a:xfrm>
          <a:custGeom>
            <a:rect b="b" l="l" r="r" t="t"/>
            <a:pathLst>
              <a:path extrusionOk="0" h="21887" w="37186">
                <a:moveTo>
                  <a:pt x="0" y="0"/>
                </a:moveTo>
                <a:cubicBezTo>
                  <a:pt x="9410" y="3141"/>
                  <a:pt x="19972" y="2152"/>
                  <a:pt x="29183" y="5837"/>
                </a:cubicBezTo>
                <a:cubicBezTo>
                  <a:pt x="31615" y="6810"/>
                  <a:pt x="35132" y="6509"/>
                  <a:pt x="36479" y="8755"/>
                </a:cubicBezTo>
                <a:cubicBezTo>
                  <a:pt x="38769" y="12572"/>
                  <a:pt x="34047" y="17435"/>
                  <a:pt x="34047" y="21887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1" name="Google Shape;501;p47"/>
          <p:cNvSpPr/>
          <p:nvPr/>
        </p:nvSpPr>
        <p:spPr>
          <a:xfrm rot="-10673116">
            <a:off x="94111" y="3100300"/>
            <a:ext cx="5021805" cy="599514"/>
          </a:xfrm>
          <a:custGeom>
            <a:rect b="b" l="l" r="r" t="t"/>
            <a:pathLst>
              <a:path extrusionOk="0" h="23981" w="200876">
                <a:moveTo>
                  <a:pt x="0" y="5012"/>
                </a:moveTo>
                <a:cubicBezTo>
                  <a:pt x="7244" y="7425"/>
                  <a:pt x="15373" y="4972"/>
                  <a:pt x="22860" y="6471"/>
                </a:cubicBezTo>
                <a:cubicBezTo>
                  <a:pt x="33371" y="8576"/>
                  <a:pt x="44278" y="9306"/>
                  <a:pt x="54961" y="8417"/>
                </a:cubicBezTo>
                <a:cubicBezTo>
                  <a:pt x="58691" y="8106"/>
                  <a:pt x="62800" y="9118"/>
                  <a:pt x="66148" y="7444"/>
                </a:cubicBezTo>
                <a:cubicBezTo>
                  <a:pt x="71426" y="4805"/>
                  <a:pt x="76959" y="2551"/>
                  <a:pt x="82685" y="1121"/>
                </a:cubicBezTo>
                <a:cubicBezTo>
                  <a:pt x="94509" y="-1832"/>
                  <a:pt x="107080" y="1977"/>
                  <a:pt x="119164" y="3553"/>
                </a:cubicBezTo>
                <a:cubicBezTo>
                  <a:pt x="130325" y="5009"/>
                  <a:pt x="141416" y="7269"/>
                  <a:pt x="152238" y="10362"/>
                </a:cubicBezTo>
                <a:cubicBezTo>
                  <a:pt x="164102" y="13753"/>
                  <a:pt x="176931" y="9699"/>
                  <a:pt x="189203" y="8417"/>
                </a:cubicBezTo>
                <a:cubicBezTo>
                  <a:pt x="191963" y="8129"/>
                  <a:pt x="195510" y="5481"/>
                  <a:pt x="197471" y="7444"/>
                </a:cubicBezTo>
                <a:cubicBezTo>
                  <a:pt x="198196" y="8169"/>
                  <a:pt x="196139" y="9402"/>
                  <a:pt x="196499" y="10362"/>
                </a:cubicBezTo>
                <a:cubicBezTo>
                  <a:pt x="198173" y="14827"/>
                  <a:pt x="200876" y="19213"/>
                  <a:pt x="200876" y="23981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02" name="Google Shape;502;p47"/>
          <p:cNvSpPr/>
          <p:nvPr/>
        </p:nvSpPr>
        <p:spPr>
          <a:xfrm flipH="1" rot="5001144">
            <a:off x="1560955" y="230327"/>
            <a:ext cx="1790739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47"/>
          <p:cNvSpPr/>
          <p:nvPr/>
        </p:nvSpPr>
        <p:spPr>
          <a:xfrm flipH="1" rot="5000920">
            <a:off x="1925784" y="347677"/>
            <a:ext cx="2025432" cy="1456655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47"/>
          <p:cNvSpPr/>
          <p:nvPr/>
        </p:nvSpPr>
        <p:spPr>
          <a:xfrm flipH="1" rot="5001243">
            <a:off x="4994439" y="143295"/>
            <a:ext cx="1744523" cy="1772284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47"/>
          <p:cNvSpPr/>
          <p:nvPr/>
        </p:nvSpPr>
        <p:spPr>
          <a:xfrm flipH="1" rot="5001147">
            <a:off x="2464181" y="519530"/>
            <a:ext cx="1902188" cy="1334042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47"/>
          <p:cNvSpPr/>
          <p:nvPr/>
        </p:nvSpPr>
        <p:spPr>
          <a:xfrm flipH="1" rot="5000808">
            <a:off x="3774756" y="190320"/>
            <a:ext cx="1861738" cy="1788286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47"/>
          <p:cNvSpPr/>
          <p:nvPr/>
        </p:nvSpPr>
        <p:spPr>
          <a:xfrm flipH="1" rot="5001147">
            <a:off x="4265326" y="323850"/>
            <a:ext cx="1821848" cy="1501978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47"/>
          <p:cNvSpPr/>
          <p:nvPr/>
        </p:nvSpPr>
        <p:spPr>
          <a:xfrm>
            <a:off x="3854575" y="1459150"/>
            <a:ext cx="2991300" cy="7068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47"/>
          <p:cNvSpPr/>
          <p:nvPr/>
        </p:nvSpPr>
        <p:spPr>
          <a:xfrm rot="251000">
            <a:off x="1469982" y="1564575"/>
            <a:ext cx="2919879" cy="805549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48"/>
          <p:cNvSpPr/>
          <p:nvPr/>
        </p:nvSpPr>
        <p:spPr>
          <a:xfrm>
            <a:off x="143175" y="3430550"/>
            <a:ext cx="9144323" cy="743200"/>
          </a:xfrm>
          <a:custGeom>
            <a:rect b="b" l="l" r="r" t="t"/>
            <a:pathLst>
              <a:path extrusionOk="0" h="29728" w="396889">
                <a:moveTo>
                  <a:pt x="0" y="4834"/>
                </a:moveTo>
                <a:cubicBezTo>
                  <a:pt x="10057" y="4834"/>
                  <a:pt x="20216" y="7337"/>
                  <a:pt x="30156" y="5807"/>
                </a:cubicBezTo>
                <a:cubicBezTo>
                  <a:pt x="45481" y="3449"/>
                  <a:pt x="60952" y="-1258"/>
                  <a:pt x="76362" y="456"/>
                </a:cubicBezTo>
                <a:cubicBezTo>
                  <a:pt x="86412" y="1574"/>
                  <a:pt x="96117" y="4793"/>
                  <a:pt x="106032" y="6779"/>
                </a:cubicBezTo>
                <a:cubicBezTo>
                  <a:pt x="108844" y="7342"/>
                  <a:pt x="110277" y="10716"/>
                  <a:pt x="111868" y="13102"/>
                </a:cubicBezTo>
                <a:cubicBezTo>
                  <a:pt x="112962" y="14743"/>
                  <a:pt x="115791" y="13597"/>
                  <a:pt x="117705" y="14075"/>
                </a:cubicBezTo>
                <a:cubicBezTo>
                  <a:pt x="129629" y="17053"/>
                  <a:pt x="141925" y="9600"/>
                  <a:pt x="154184" y="8725"/>
                </a:cubicBezTo>
                <a:cubicBezTo>
                  <a:pt x="168922" y="7673"/>
                  <a:pt x="183694" y="12024"/>
                  <a:pt x="198444" y="11157"/>
                </a:cubicBezTo>
                <a:cubicBezTo>
                  <a:pt x="208167" y="10585"/>
                  <a:pt x="217892" y="9993"/>
                  <a:pt x="227627" y="9698"/>
                </a:cubicBezTo>
                <a:cubicBezTo>
                  <a:pt x="235166" y="9469"/>
                  <a:pt x="235162" y="9211"/>
                  <a:pt x="242705" y="9211"/>
                </a:cubicBezTo>
                <a:cubicBezTo>
                  <a:pt x="243532" y="9211"/>
                  <a:pt x="244358" y="9976"/>
                  <a:pt x="245137" y="9698"/>
                </a:cubicBezTo>
                <a:cubicBezTo>
                  <a:pt x="248115" y="8635"/>
                  <a:pt x="247814" y="7151"/>
                  <a:pt x="250974" y="7266"/>
                </a:cubicBezTo>
                <a:cubicBezTo>
                  <a:pt x="281450" y="8378"/>
                  <a:pt x="281363" y="9826"/>
                  <a:pt x="311772" y="12130"/>
                </a:cubicBezTo>
                <a:cubicBezTo>
                  <a:pt x="313469" y="12259"/>
                  <a:pt x="313529" y="11700"/>
                  <a:pt x="315176" y="12130"/>
                </a:cubicBezTo>
                <a:cubicBezTo>
                  <a:pt x="346173" y="20226"/>
                  <a:pt x="345968" y="20988"/>
                  <a:pt x="376947" y="29153"/>
                </a:cubicBezTo>
                <a:cubicBezTo>
                  <a:pt x="383382" y="30849"/>
                  <a:pt x="390234" y="28180"/>
                  <a:pt x="396889" y="28180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5" name="Google Shape;515;p48"/>
          <p:cNvSpPr/>
          <p:nvPr/>
        </p:nvSpPr>
        <p:spPr>
          <a:xfrm>
            <a:off x="-450" y="3684300"/>
            <a:ext cx="9144300" cy="1459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1C23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48"/>
          <p:cNvSpPr/>
          <p:nvPr/>
        </p:nvSpPr>
        <p:spPr>
          <a:xfrm>
            <a:off x="133750" y="3509250"/>
            <a:ext cx="8280675" cy="908831"/>
          </a:xfrm>
          <a:custGeom>
            <a:rect b="b" l="l" r="r" t="t"/>
            <a:pathLst>
              <a:path extrusionOk="0" h="22248" w="331227">
                <a:moveTo>
                  <a:pt x="0" y="0"/>
                </a:moveTo>
                <a:cubicBezTo>
                  <a:pt x="20769" y="6924"/>
                  <a:pt x="44195" y="5758"/>
                  <a:pt x="65662" y="1459"/>
                </a:cubicBezTo>
                <a:cubicBezTo>
                  <a:pt x="74141" y="-239"/>
                  <a:pt x="82924" y="2875"/>
                  <a:pt x="91440" y="4378"/>
                </a:cubicBezTo>
                <a:cubicBezTo>
                  <a:pt x="102098" y="6258"/>
                  <a:pt x="112929" y="7117"/>
                  <a:pt x="123541" y="9242"/>
                </a:cubicBezTo>
                <a:cubicBezTo>
                  <a:pt x="134197" y="11376"/>
                  <a:pt x="145409" y="8429"/>
                  <a:pt x="156129" y="10214"/>
                </a:cubicBezTo>
                <a:cubicBezTo>
                  <a:pt x="171088" y="12705"/>
                  <a:pt x="186351" y="3203"/>
                  <a:pt x="201363" y="5350"/>
                </a:cubicBezTo>
                <a:cubicBezTo>
                  <a:pt x="206349" y="6063"/>
                  <a:pt x="211937" y="4070"/>
                  <a:pt x="216441" y="6323"/>
                </a:cubicBezTo>
                <a:cubicBezTo>
                  <a:pt x="218761" y="7484"/>
                  <a:pt x="214761" y="12128"/>
                  <a:pt x="216441" y="14105"/>
                </a:cubicBezTo>
                <a:cubicBezTo>
                  <a:pt x="219672" y="17907"/>
                  <a:pt x="221504" y="16452"/>
                  <a:pt x="223736" y="20915"/>
                </a:cubicBezTo>
                <a:cubicBezTo>
                  <a:pt x="224528" y="22498"/>
                  <a:pt x="221976" y="21230"/>
                  <a:pt x="220332" y="21887"/>
                </a:cubicBezTo>
                <a:cubicBezTo>
                  <a:pt x="219429" y="22248"/>
                  <a:pt x="222278" y="21926"/>
                  <a:pt x="223250" y="21887"/>
                </a:cubicBezTo>
                <a:cubicBezTo>
                  <a:pt x="229408" y="21641"/>
                  <a:pt x="235573" y="21582"/>
                  <a:pt x="241733" y="21401"/>
                </a:cubicBezTo>
                <a:cubicBezTo>
                  <a:pt x="257675" y="20932"/>
                  <a:pt x="271614" y="9160"/>
                  <a:pt x="287453" y="7296"/>
                </a:cubicBezTo>
                <a:cubicBezTo>
                  <a:pt x="293125" y="6629"/>
                  <a:pt x="299367" y="6688"/>
                  <a:pt x="304476" y="9242"/>
                </a:cubicBezTo>
                <a:cubicBezTo>
                  <a:pt x="306097" y="10052"/>
                  <a:pt x="310150" y="10051"/>
                  <a:pt x="309340" y="11673"/>
                </a:cubicBezTo>
                <a:cubicBezTo>
                  <a:pt x="308018" y="14320"/>
                  <a:pt x="303518" y="12747"/>
                  <a:pt x="300585" y="13133"/>
                </a:cubicBezTo>
                <a:cubicBezTo>
                  <a:pt x="291915" y="14274"/>
                  <a:pt x="283382" y="19710"/>
                  <a:pt x="274807" y="17996"/>
                </a:cubicBezTo>
                <a:cubicBezTo>
                  <a:pt x="269817" y="16999"/>
                  <a:pt x="265668" y="13264"/>
                  <a:pt x="260701" y="12160"/>
                </a:cubicBezTo>
                <a:cubicBezTo>
                  <a:pt x="254837" y="10857"/>
                  <a:pt x="248688" y="11730"/>
                  <a:pt x="242705" y="11187"/>
                </a:cubicBezTo>
                <a:cubicBezTo>
                  <a:pt x="240439" y="10981"/>
                  <a:pt x="235896" y="12976"/>
                  <a:pt x="235896" y="10701"/>
                </a:cubicBezTo>
                <a:cubicBezTo>
                  <a:pt x="235896" y="8426"/>
                  <a:pt x="240452" y="10536"/>
                  <a:pt x="242705" y="10214"/>
                </a:cubicBezTo>
                <a:cubicBezTo>
                  <a:pt x="248164" y="9435"/>
                  <a:pt x="253729" y="9595"/>
                  <a:pt x="259242" y="9728"/>
                </a:cubicBezTo>
                <a:cubicBezTo>
                  <a:pt x="283235" y="10308"/>
                  <a:pt x="307227" y="11187"/>
                  <a:pt x="331227" y="11187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7" name="Google Shape;517;p48"/>
          <p:cNvSpPr/>
          <p:nvPr/>
        </p:nvSpPr>
        <p:spPr>
          <a:xfrm>
            <a:off x="277250" y="3409745"/>
            <a:ext cx="8177475" cy="487800"/>
          </a:xfrm>
          <a:custGeom>
            <a:rect b="b" l="l" r="r" t="t"/>
            <a:pathLst>
              <a:path extrusionOk="0" h="19512" w="327099">
                <a:moveTo>
                  <a:pt x="0" y="8812"/>
                </a:moveTo>
                <a:cubicBezTo>
                  <a:pt x="3267" y="13716"/>
                  <a:pt x="11701" y="12235"/>
                  <a:pt x="17509" y="11243"/>
                </a:cubicBezTo>
                <a:cubicBezTo>
                  <a:pt x="29388" y="9215"/>
                  <a:pt x="41198" y="6797"/>
                  <a:pt x="53015" y="4434"/>
                </a:cubicBezTo>
                <a:cubicBezTo>
                  <a:pt x="62008" y="2636"/>
                  <a:pt x="71259" y="-1254"/>
                  <a:pt x="80253" y="543"/>
                </a:cubicBezTo>
                <a:cubicBezTo>
                  <a:pt x="107816" y="6051"/>
                  <a:pt x="134970" y="14285"/>
                  <a:pt x="162938" y="17080"/>
                </a:cubicBezTo>
                <a:cubicBezTo>
                  <a:pt x="172088" y="17994"/>
                  <a:pt x="181145" y="14440"/>
                  <a:pt x="190175" y="12703"/>
                </a:cubicBezTo>
                <a:cubicBezTo>
                  <a:pt x="208368" y="9204"/>
                  <a:pt x="226792" y="7021"/>
                  <a:pt x="245137" y="4434"/>
                </a:cubicBezTo>
                <a:cubicBezTo>
                  <a:pt x="251591" y="3524"/>
                  <a:pt x="258075" y="6292"/>
                  <a:pt x="264592" y="6380"/>
                </a:cubicBezTo>
                <a:cubicBezTo>
                  <a:pt x="282100" y="6617"/>
                  <a:pt x="282102" y="6238"/>
                  <a:pt x="299611" y="6380"/>
                </a:cubicBezTo>
                <a:cubicBezTo>
                  <a:pt x="308534" y="6452"/>
                  <a:pt x="321412" y="-72"/>
                  <a:pt x="326363" y="7352"/>
                </a:cubicBezTo>
                <a:cubicBezTo>
                  <a:pt x="328724" y="10893"/>
                  <a:pt x="323966" y="15527"/>
                  <a:pt x="322471" y="19512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8" name="Google Shape;518;p48"/>
          <p:cNvSpPr/>
          <p:nvPr/>
        </p:nvSpPr>
        <p:spPr>
          <a:xfrm>
            <a:off x="8256350" y="3480875"/>
            <a:ext cx="929650" cy="547175"/>
          </a:xfrm>
          <a:custGeom>
            <a:rect b="b" l="l" r="r" t="t"/>
            <a:pathLst>
              <a:path extrusionOk="0" h="21887" w="37186">
                <a:moveTo>
                  <a:pt x="0" y="0"/>
                </a:moveTo>
                <a:cubicBezTo>
                  <a:pt x="9410" y="3141"/>
                  <a:pt x="19972" y="2152"/>
                  <a:pt x="29183" y="5837"/>
                </a:cubicBezTo>
                <a:cubicBezTo>
                  <a:pt x="31615" y="6810"/>
                  <a:pt x="35132" y="6509"/>
                  <a:pt x="36479" y="8755"/>
                </a:cubicBezTo>
                <a:cubicBezTo>
                  <a:pt x="38769" y="12572"/>
                  <a:pt x="34047" y="17435"/>
                  <a:pt x="34047" y="21887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9" name="Google Shape;519;p48"/>
          <p:cNvSpPr/>
          <p:nvPr/>
        </p:nvSpPr>
        <p:spPr>
          <a:xfrm rot="-10673116">
            <a:off x="94111" y="3100300"/>
            <a:ext cx="5021805" cy="599514"/>
          </a:xfrm>
          <a:custGeom>
            <a:rect b="b" l="l" r="r" t="t"/>
            <a:pathLst>
              <a:path extrusionOk="0" h="23981" w="200876">
                <a:moveTo>
                  <a:pt x="0" y="5012"/>
                </a:moveTo>
                <a:cubicBezTo>
                  <a:pt x="7244" y="7425"/>
                  <a:pt x="15373" y="4972"/>
                  <a:pt x="22860" y="6471"/>
                </a:cubicBezTo>
                <a:cubicBezTo>
                  <a:pt x="33371" y="8576"/>
                  <a:pt x="44278" y="9306"/>
                  <a:pt x="54961" y="8417"/>
                </a:cubicBezTo>
                <a:cubicBezTo>
                  <a:pt x="58691" y="8106"/>
                  <a:pt x="62800" y="9118"/>
                  <a:pt x="66148" y="7444"/>
                </a:cubicBezTo>
                <a:cubicBezTo>
                  <a:pt x="71426" y="4805"/>
                  <a:pt x="76959" y="2551"/>
                  <a:pt x="82685" y="1121"/>
                </a:cubicBezTo>
                <a:cubicBezTo>
                  <a:pt x="94509" y="-1832"/>
                  <a:pt x="107080" y="1977"/>
                  <a:pt x="119164" y="3553"/>
                </a:cubicBezTo>
                <a:cubicBezTo>
                  <a:pt x="130325" y="5009"/>
                  <a:pt x="141416" y="7269"/>
                  <a:pt x="152238" y="10362"/>
                </a:cubicBezTo>
                <a:cubicBezTo>
                  <a:pt x="164102" y="13753"/>
                  <a:pt x="176931" y="9699"/>
                  <a:pt x="189203" y="8417"/>
                </a:cubicBezTo>
                <a:cubicBezTo>
                  <a:pt x="191963" y="8129"/>
                  <a:pt x="195510" y="5481"/>
                  <a:pt x="197471" y="7444"/>
                </a:cubicBezTo>
                <a:cubicBezTo>
                  <a:pt x="198196" y="8169"/>
                  <a:pt x="196139" y="9402"/>
                  <a:pt x="196499" y="10362"/>
                </a:cubicBezTo>
                <a:cubicBezTo>
                  <a:pt x="198173" y="14827"/>
                  <a:pt x="200876" y="19213"/>
                  <a:pt x="200876" y="23981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0" name="Google Shape;520;p48"/>
          <p:cNvSpPr/>
          <p:nvPr/>
        </p:nvSpPr>
        <p:spPr>
          <a:xfrm>
            <a:off x="2115775" y="133750"/>
            <a:ext cx="1641600" cy="19698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48"/>
          <p:cNvSpPr/>
          <p:nvPr/>
        </p:nvSpPr>
        <p:spPr>
          <a:xfrm>
            <a:off x="1514275" y="188875"/>
            <a:ext cx="1641600" cy="19698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48"/>
          <p:cNvSpPr/>
          <p:nvPr/>
        </p:nvSpPr>
        <p:spPr>
          <a:xfrm>
            <a:off x="3088475" y="188875"/>
            <a:ext cx="2205900" cy="19698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48"/>
          <p:cNvSpPr/>
          <p:nvPr/>
        </p:nvSpPr>
        <p:spPr>
          <a:xfrm rot="4838276">
            <a:off x="4632107" y="285470"/>
            <a:ext cx="2085782" cy="1891759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48"/>
          <p:cNvSpPr/>
          <p:nvPr/>
        </p:nvSpPr>
        <p:spPr>
          <a:xfrm rot="4838276">
            <a:off x="5146033" y="394805"/>
            <a:ext cx="2085782" cy="1965640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48"/>
          <p:cNvSpPr/>
          <p:nvPr/>
        </p:nvSpPr>
        <p:spPr>
          <a:xfrm rot="4838276">
            <a:off x="5912384" y="573029"/>
            <a:ext cx="2085782" cy="1932842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48"/>
          <p:cNvSpPr/>
          <p:nvPr/>
        </p:nvSpPr>
        <p:spPr>
          <a:xfrm>
            <a:off x="1264600" y="1744775"/>
            <a:ext cx="3860700" cy="7845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48"/>
          <p:cNvSpPr/>
          <p:nvPr/>
        </p:nvSpPr>
        <p:spPr>
          <a:xfrm>
            <a:off x="4395650" y="1744775"/>
            <a:ext cx="3860700" cy="7845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48"/>
          <p:cNvSpPr/>
          <p:nvPr/>
        </p:nvSpPr>
        <p:spPr>
          <a:xfrm>
            <a:off x="1155925" y="133750"/>
            <a:ext cx="2205900" cy="19698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49"/>
          <p:cNvSpPr/>
          <p:nvPr/>
        </p:nvSpPr>
        <p:spPr>
          <a:xfrm>
            <a:off x="143175" y="3430550"/>
            <a:ext cx="9144323" cy="743200"/>
          </a:xfrm>
          <a:custGeom>
            <a:rect b="b" l="l" r="r" t="t"/>
            <a:pathLst>
              <a:path extrusionOk="0" h="29728" w="396889">
                <a:moveTo>
                  <a:pt x="0" y="4834"/>
                </a:moveTo>
                <a:cubicBezTo>
                  <a:pt x="10057" y="4834"/>
                  <a:pt x="20216" y="7337"/>
                  <a:pt x="30156" y="5807"/>
                </a:cubicBezTo>
                <a:cubicBezTo>
                  <a:pt x="45481" y="3449"/>
                  <a:pt x="60952" y="-1258"/>
                  <a:pt x="76362" y="456"/>
                </a:cubicBezTo>
                <a:cubicBezTo>
                  <a:pt x="86412" y="1574"/>
                  <a:pt x="96117" y="4793"/>
                  <a:pt x="106032" y="6779"/>
                </a:cubicBezTo>
                <a:cubicBezTo>
                  <a:pt x="108844" y="7342"/>
                  <a:pt x="110277" y="10716"/>
                  <a:pt x="111868" y="13102"/>
                </a:cubicBezTo>
                <a:cubicBezTo>
                  <a:pt x="112962" y="14743"/>
                  <a:pt x="115791" y="13597"/>
                  <a:pt x="117705" y="14075"/>
                </a:cubicBezTo>
                <a:cubicBezTo>
                  <a:pt x="129629" y="17053"/>
                  <a:pt x="141925" y="9600"/>
                  <a:pt x="154184" y="8725"/>
                </a:cubicBezTo>
                <a:cubicBezTo>
                  <a:pt x="168922" y="7673"/>
                  <a:pt x="183694" y="12024"/>
                  <a:pt x="198444" y="11157"/>
                </a:cubicBezTo>
                <a:cubicBezTo>
                  <a:pt x="208167" y="10585"/>
                  <a:pt x="217892" y="9993"/>
                  <a:pt x="227627" y="9698"/>
                </a:cubicBezTo>
                <a:cubicBezTo>
                  <a:pt x="235166" y="9469"/>
                  <a:pt x="235162" y="9211"/>
                  <a:pt x="242705" y="9211"/>
                </a:cubicBezTo>
                <a:cubicBezTo>
                  <a:pt x="243532" y="9211"/>
                  <a:pt x="244358" y="9976"/>
                  <a:pt x="245137" y="9698"/>
                </a:cubicBezTo>
                <a:cubicBezTo>
                  <a:pt x="248115" y="8635"/>
                  <a:pt x="247814" y="7151"/>
                  <a:pt x="250974" y="7266"/>
                </a:cubicBezTo>
                <a:cubicBezTo>
                  <a:pt x="281450" y="8378"/>
                  <a:pt x="281363" y="9826"/>
                  <a:pt x="311772" y="12130"/>
                </a:cubicBezTo>
                <a:cubicBezTo>
                  <a:pt x="313469" y="12259"/>
                  <a:pt x="313529" y="11700"/>
                  <a:pt x="315176" y="12130"/>
                </a:cubicBezTo>
                <a:cubicBezTo>
                  <a:pt x="346173" y="20226"/>
                  <a:pt x="345968" y="20988"/>
                  <a:pt x="376947" y="29153"/>
                </a:cubicBezTo>
                <a:cubicBezTo>
                  <a:pt x="383382" y="30849"/>
                  <a:pt x="390234" y="28180"/>
                  <a:pt x="396889" y="28180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4" name="Google Shape;534;p49"/>
          <p:cNvSpPr/>
          <p:nvPr/>
        </p:nvSpPr>
        <p:spPr>
          <a:xfrm>
            <a:off x="-450" y="3684300"/>
            <a:ext cx="9144300" cy="1459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1C23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49"/>
          <p:cNvSpPr/>
          <p:nvPr/>
        </p:nvSpPr>
        <p:spPr>
          <a:xfrm>
            <a:off x="133750" y="3509250"/>
            <a:ext cx="8280675" cy="908831"/>
          </a:xfrm>
          <a:custGeom>
            <a:rect b="b" l="l" r="r" t="t"/>
            <a:pathLst>
              <a:path extrusionOk="0" h="22248" w="331227">
                <a:moveTo>
                  <a:pt x="0" y="0"/>
                </a:moveTo>
                <a:cubicBezTo>
                  <a:pt x="20769" y="6924"/>
                  <a:pt x="44195" y="5758"/>
                  <a:pt x="65662" y="1459"/>
                </a:cubicBezTo>
                <a:cubicBezTo>
                  <a:pt x="74141" y="-239"/>
                  <a:pt x="82924" y="2875"/>
                  <a:pt x="91440" y="4378"/>
                </a:cubicBezTo>
                <a:cubicBezTo>
                  <a:pt x="102098" y="6258"/>
                  <a:pt x="112929" y="7117"/>
                  <a:pt x="123541" y="9242"/>
                </a:cubicBezTo>
                <a:cubicBezTo>
                  <a:pt x="134197" y="11376"/>
                  <a:pt x="145409" y="8429"/>
                  <a:pt x="156129" y="10214"/>
                </a:cubicBezTo>
                <a:cubicBezTo>
                  <a:pt x="171088" y="12705"/>
                  <a:pt x="186351" y="3203"/>
                  <a:pt x="201363" y="5350"/>
                </a:cubicBezTo>
                <a:cubicBezTo>
                  <a:pt x="206349" y="6063"/>
                  <a:pt x="211937" y="4070"/>
                  <a:pt x="216441" y="6323"/>
                </a:cubicBezTo>
                <a:cubicBezTo>
                  <a:pt x="218761" y="7484"/>
                  <a:pt x="214761" y="12128"/>
                  <a:pt x="216441" y="14105"/>
                </a:cubicBezTo>
                <a:cubicBezTo>
                  <a:pt x="219672" y="17907"/>
                  <a:pt x="221504" y="16452"/>
                  <a:pt x="223736" y="20915"/>
                </a:cubicBezTo>
                <a:cubicBezTo>
                  <a:pt x="224528" y="22498"/>
                  <a:pt x="221976" y="21230"/>
                  <a:pt x="220332" y="21887"/>
                </a:cubicBezTo>
                <a:cubicBezTo>
                  <a:pt x="219429" y="22248"/>
                  <a:pt x="222278" y="21926"/>
                  <a:pt x="223250" y="21887"/>
                </a:cubicBezTo>
                <a:cubicBezTo>
                  <a:pt x="229408" y="21641"/>
                  <a:pt x="235573" y="21582"/>
                  <a:pt x="241733" y="21401"/>
                </a:cubicBezTo>
                <a:cubicBezTo>
                  <a:pt x="257675" y="20932"/>
                  <a:pt x="271614" y="9160"/>
                  <a:pt x="287453" y="7296"/>
                </a:cubicBezTo>
                <a:cubicBezTo>
                  <a:pt x="293125" y="6629"/>
                  <a:pt x="299367" y="6688"/>
                  <a:pt x="304476" y="9242"/>
                </a:cubicBezTo>
                <a:cubicBezTo>
                  <a:pt x="306097" y="10052"/>
                  <a:pt x="310150" y="10051"/>
                  <a:pt x="309340" y="11673"/>
                </a:cubicBezTo>
                <a:cubicBezTo>
                  <a:pt x="308018" y="14320"/>
                  <a:pt x="303518" y="12747"/>
                  <a:pt x="300585" y="13133"/>
                </a:cubicBezTo>
                <a:cubicBezTo>
                  <a:pt x="291915" y="14274"/>
                  <a:pt x="283382" y="19710"/>
                  <a:pt x="274807" y="17996"/>
                </a:cubicBezTo>
                <a:cubicBezTo>
                  <a:pt x="269817" y="16999"/>
                  <a:pt x="265668" y="13264"/>
                  <a:pt x="260701" y="12160"/>
                </a:cubicBezTo>
                <a:cubicBezTo>
                  <a:pt x="254837" y="10857"/>
                  <a:pt x="248688" y="11730"/>
                  <a:pt x="242705" y="11187"/>
                </a:cubicBezTo>
                <a:cubicBezTo>
                  <a:pt x="240439" y="10981"/>
                  <a:pt x="235896" y="12976"/>
                  <a:pt x="235896" y="10701"/>
                </a:cubicBezTo>
                <a:cubicBezTo>
                  <a:pt x="235896" y="8426"/>
                  <a:pt x="240452" y="10536"/>
                  <a:pt x="242705" y="10214"/>
                </a:cubicBezTo>
                <a:cubicBezTo>
                  <a:pt x="248164" y="9435"/>
                  <a:pt x="253729" y="9595"/>
                  <a:pt x="259242" y="9728"/>
                </a:cubicBezTo>
                <a:cubicBezTo>
                  <a:pt x="283235" y="10308"/>
                  <a:pt x="307227" y="11187"/>
                  <a:pt x="331227" y="11187"/>
                </a:cubicBezTo>
              </a:path>
            </a:pathLst>
          </a:custGeom>
          <a:noFill/>
          <a:ln cap="flat" cmpd="sng" w="228600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6" name="Google Shape;536;p49"/>
          <p:cNvSpPr/>
          <p:nvPr/>
        </p:nvSpPr>
        <p:spPr>
          <a:xfrm>
            <a:off x="277250" y="3409745"/>
            <a:ext cx="8177475" cy="487800"/>
          </a:xfrm>
          <a:custGeom>
            <a:rect b="b" l="l" r="r" t="t"/>
            <a:pathLst>
              <a:path extrusionOk="0" h="19512" w="327099">
                <a:moveTo>
                  <a:pt x="0" y="8812"/>
                </a:moveTo>
                <a:cubicBezTo>
                  <a:pt x="3267" y="13716"/>
                  <a:pt x="11701" y="12235"/>
                  <a:pt x="17509" y="11243"/>
                </a:cubicBezTo>
                <a:cubicBezTo>
                  <a:pt x="29388" y="9215"/>
                  <a:pt x="41198" y="6797"/>
                  <a:pt x="53015" y="4434"/>
                </a:cubicBezTo>
                <a:cubicBezTo>
                  <a:pt x="62008" y="2636"/>
                  <a:pt x="71259" y="-1254"/>
                  <a:pt x="80253" y="543"/>
                </a:cubicBezTo>
                <a:cubicBezTo>
                  <a:pt x="107816" y="6051"/>
                  <a:pt x="134970" y="14285"/>
                  <a:pt x="162938" y="17080"/>
                </a:cubicBezTo>
                <a:cubicBezTo>
                  <a:pt x="172088" y="17994"/>
                  <a:pt x="181145" y="14440"/>
                  <a:pt x="190175" y="12703"/>
                </a:cubicBezTo>
                <a:cubicBezTo>
                  <a:pt x="208368" y="9204"/>
                  <a:pt x="226792" y="7021"/>
                  <a:pt x="245137" y="4434"/>
                </a:cubicBezTo>
                <a:cubicBezTo>
                  <a:pt x="251591" y="3524"/>
                  <a:pt x="258075" y="6292"/>
                  <a:pt x="264592" y="6380"/>
                </a:cubicBezTo>
                <a:cubicBezTo>
                  <a:pt x="282100" y="6617"/>
                  <a:pt x="282102" y="6238"/>
                  <a:pt x="299611" y="6380"/>
                </a:cubicBezTo>
                <a:cubicBezTo>
                  <a:pt x="308534" y="6452"/>
                  <a:pt x="321412" y="-72"/>
                  <a:pt x="326363" y="7352"/>
                </a:cubicBezTo>
                <a:cubicBezTo>
                  <a:pt x="328724" y="10893"/>
                  <a:pt x="323966" y="15527"/>
                  <a:pt x="322471" y="19512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7" name="Google Shape;537;p49"/>
          <p:cNvSpPr/>
          <p:nvPr/>
        </p:nvSpPr>
        <p:spPr>
          <a:xfrm>
            <a:off x="8256350" y="3480875"/>
            <a:ext cx="929650" cy="547175"/>
          </a:xfrm>
          <a:custGeom>
            <a:rect b="b" l="l" r="r" t="t"/>
            <a:pathLst>
              <a:path extrusionOk="0" h="21887" w="37186">
                <a:moveTo>
                  <a:pt x="0" y="0"/>
                </a:moveTo>
                <a:cubicBezTo>
                  <a:pt x="9410" y="3141"/>
                  <a:pt x="19972" y="2152"/>
                  <a:pt x="29183" y="5837"/>
                </a:cubicBezTo>
                <a:cubicBezTo>
                  <a:pt x="31615" y="6810"/>
                  <a:pt x="35132" y="6509"/>
                  <a:pt x="36479" y="8755"/>
                </a:cubicBezTo>
                <a:cubicBezTo>
                  <a:pt x="38769" y="12572"/>
                  <a:pt x="34047" y="17435"/>
                  <a:pt x="34047" y="21887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8" name="Google Shape;538;p49"/>
          <p:cNvSpPr/>
          <p:nvPr/>
        </p:nvSpPr>
        <p:spPr>
          <a:xfrm rot="-10673116">
            <a:off x="94111" y="3100300"/>
            <a:ext cx="5021805" cy="599514"/>
          </a:xfrm>
          <a:custGeom>
            <a:rect b="b" l="l" r="r" t="t"/>
            <a:pathLst>
              <a:path extrusionOk="0" h="23981" w="200876">
                <a:moveTo>
                  <a:pt x="0" y="5012"/>
                </a:moveTo>
                <a:cubicBezTo>
                  <a:pt x="7244" y="7425"/>
                  <a:pt x="15373" y="4972"/>
                  <a:pt x="22860" y="6471"/>
                </a:cubicBezTo>
                <a:cubicBezTo>
                  <a:pt x="33371" y="8576"/>
                  <a:pt x="44278" y="9306"/>
                  <a:pt x="54961" y="8417"/>
                </a:cubicBezTo>
                <a:cubicBezTo>
                  <a:pt x="58691" y="8106"/>
                  <a:pt x="62800" y="9118"/>
                  <a:pt x="66148" y="7444"/>
                </a:cubicBezTo>
                <a:cubicBezTo>
                  <a:pt x="71426" y="4805"/>
                  <a:pt x="76959" y="2551"/>
                  <a:pt x="82685" y="1121"/>
                </a:cubicBezTo>
                <a:cubicBezTo>
                  <a:pt x="94509" y="-1832"/>
                  <a:pt x="107080" y="1977"/>
                  <a:pt x="119164" y="3553"/>
                </a:cubicBezTo>
                <a:cubicBezTo>
                  <a:pt x="130325" y="5009"/>
                  <a:pt x="141416" y="7269"/>
                  <a:pt x="152238" y="10362"/>
                </a:cubicBezTo>
                <a:cubicBezTo>
                  <a:pt x="164102" y="13753"/>
                  <a:pt x="176931" y="9699"/>
                  <a:pt x="189203" y="8417"/>
                </a:cubicBezTo>
                <a:cubicBezTo>
                  <a:pt x="191963" y="8129"/>
                  <a:pt x="195510" y="5481"/>
                  <a:pt x="197471" y="7444"/>
                </a:cubicBezTo>
                <a:cubicBezTo>
                  <a:pt x="198196" y="8169"/>
                  <a:pt x="196139" y="9402"/>
                  <a:pt x="196499" y="10362"/>
                </a:cubicBezTo>
                <a:cubicBezTo>
                  <a:pt x="198173" y="14827"/>
                  <a:pt x="200876" y="19213"/>
                  <a:pt x="200876" y="23981"/>
                </a:cubicBezTo>
              </a:path>
            </a:pathLst>
          </a:custGeom>
          <a:noFill/>
          <a:ln cap="flat" cmpd="sng" w="228600">
            <a:solidFill>
              <a:srgbClr val="BF9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39" name="Google Shape;539;p49"/>
          <p:cNvSpPr/>
          <p:nvPr/>
        </p:nvSpPr>
        <p:spPr>
          <a:xfrm>
            <a:off x="2115775" y="133750"/>
            <a:ext cx="1641600" cy="19698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49"/>
          <p:cNvSpPr/>
          <p:nvPr/>
        </p:nvSpPr>
        <p:spPr>
          <a:xfrm>
            <a:off x="1514275" y="188875"/>
            <a:ext cx="1641600" cy="19698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49"/>
          <p:cNvSpPr/>
          <p:nvPr/>
        </p:nvSpPr>
        <p:spPr>
          <a:xfrm>
            <a:off x="3088475" y="188875"/>
            <a:ext cx="2205900" cy="20598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49"/>
          <p:cNvSpPr/>
          <p:nvPr/>
        </p:nvSpPr>
        <p:spPr>
          <a:xfrm rot="4838276">
            <a:off x="4632107" y="285470"/>
            <a:ext cx="2085782" cy="1891759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49"/>
          <p:cNvSpPr/>
          <p:nvPr/>
        </p:nvSpPr>
        <p:spPr>
          <a:xfrm rot="4838276">
            <a:off x="5298433" y="394805"/>
            <a:ext cx="2085782" cy="1965640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49"/>
          <p:cNvSpPr/>
          <p:nvPr/>
        </p:nvSpPr>
        <p:spPr>
          <a:xfrm rot="4838276">
            <a:off x="5912384" y="573029"/>
            <a:ext cx="2085782" cy="1932842"/>
          </a:xfrm>
          <a:prstGeom prst="curvedRight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49"/>
          <p:cNvSpPr/>
          <p:nvPr/>
        </p:nvSpPr>
        <p:spPr>
          <a:xfrm>
            <a:off x="1264600" y="1744775"/>
            <a:ext cx="3860700" cy="7845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49"/>
          <p:cNvSpPr/>
          <p:nvPr/>
        </p:nvSpPr>
        <p:spPr>
          <a:xfrm>
            <a:off x="4395650" y="1744775"/>
            <a:ext cx="3860700" cy="7845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49"/>
          <p:cNvSpPr/>
          <p:nvPr/>
        </p:nvSpPr>
        <p:spPr>
          <a:xfrm>
            <a:off x="1232125" y="133750"/>
            <a:ext cx="2278800" cy="19698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50"/>
          <p:cNvSpPr/>
          <p:nvPr/>
        </p:nvSpPr>
        <p:spPr>
          <a:xfrm rot="5400000">
            <a:off x="5914053" y="1024300"/>
            <a:ext cx="3556200" cy="2903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3" name="Google Shape;553;p50"/>
          <p:cNvSpPr/>
          <p:nvPr/>
        </p:nvSpPr>
        <p:spPr>
          <a:xfrm>
            <a:off x="4049400" y="3421425"/>
            <a:ext cx="5094600" cy="17223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50"/>
          <p:cNvSpPr/>
          <p:nvPr/>
        </p:nvSpPr>
        <p:spPr>
          <a:xfrm>
            <a:off x="3047050" y="3360075"/>
            <a:ext cx="1104625" cy="1783650"/>
          </a:xfrm>
          <a:prstGeom prst="flowChartManualInpu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50"/>
          <p:cNvSpPr/>
          <p:nvPr/>
        </p:nvSpPr>
        <p:spPr>
          <a:xfrm>
            <a:off x="66371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50"/>
          <p:cNvSpPr/>
          <p:nvPr/>
        </p:nvSpPr>
        <p:spPr>
          <a:xfrm>
            <a:off x="81703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50"/>
          <p:cNvSpPr/>
          <p:nvPr/>
        </p:nvSpPr>
        <p:spPr>
          <a:xfrm>
            <a:off x="8170325" y="21459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8" name="Google Shape;558;p50"/>
          <p:cNvSpPr/>
          <p:nvPr/>
        </p:nvSpPr>
        <p:spPr>
          <a:xfrm>
            <a:off x="6678050" y="2286100"/>
            <a:ext cx="736500" cy="1074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50"/>
          <p:cNvSpPr/>
          <p:nvPr/>
        </p:nvSpPr>
        <p:spPr>
          <a:xfrm>
            <a:off x="7174625" y="2838425"/>
            <a:ext cx="163800" cy="163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0" name="Google Shape;560;p50"/>
          <p:cNvSpPr/>
          <p:nvPr/>
        </p:nvSpPr>
        <p:spPr>
          <a:xfrm>
            <a:off x="377475" y="1273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p50"/>
          <p:cNvSpPr/>
          <p:nvPr/>
        </p:nvSpPr>
        <p:spPr>
          <a:xfrm>
            <a:off x="1063275" y="892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50"/>
          <p:cNvSpPr/>
          <p:nvPr/>
        </p:nvSpPr>
        <p:spPr>
          <a:xfrm>
            <a:off x="1672875" y="6639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50"/>
          <p:cNvSpPr/>
          <p:nvPr/>
        </p:nvSpPr>
        <p:spPr>
          <a:xfrm>
            <a:off x="1444275" y="1502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4" name="Google Shape;564;p50"/>
          <p:cNvSpPr/>
          <p:nvPr/>
        </p:nvSpPr>
        <p:spPr>
          <a:xfrm>
            <a:off x="1291875" y="10449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5" name="Google Shape;565;p50"/>
          <p:cNvSpPr/>
          <p:nvPr/>
        </p:nvSpPr>
        <p:spPr>
          <a:xfrm>
            <a:off x="148875" y="435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50"/>
          <p:cNvSpPr/>
          <p:nvPr/>
        </p:nvSpPr>
        <p:spPr>
          <a:xfrm>
            <a:off x="5298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50"/>
          <p:cNvSpPr/>
          <p:nvPr/>
        </p:nvSpPr>
        <p:spPr>
          <a:xfrm>
            <a:off x="1063275" y="21879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50"/>
          <p:cNvSpPr/>
          <p:nvPr/>
        </p:nvSpPr>
        <p:spPr>
          <a:xfrm>
            <a:off x="682275" y="587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50"/>
          <p:cNvSpPr/>
          <p:nvPr/>
        </p:nvSpPr>
        <p:spPr>
          <a:xfrm>
            <a:off x="2464025" y="2633825"/>
            <a:ext cx="3191184" cy="10739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50"/>
          <p:cNvSpPr/>
          <p:nvPr/>
        </p:nvSpPr>
        <p:spPr>
          <a:xfrm rot="-1052048">
            <a:off x="1549632" y="34720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p50"/>
          <p:cNvSpPr/>
          <p:nvPr/>
        </p:nvSpPr>
        <p:spPr>
          <a:xfrm rot="-1052048">
            <a:off x="1854432" y="2557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50"/>
          <p:cNvSpPr/>
          <p:nvPr/>
        </p:nvSpPr>
        <p:spPr>
          <a:xfrm>
            <a:off x="-3525" y="1730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50"/>
          <p:cNvSpPr/>
          <p:nvPr/>
        </p:nvSpPr>
        <p:spPr>
          <a:xfrm>
            <a:off x="-155925" y="2492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50"/>
          <p:cNvSpPr/>
          <p:nvPr/>
        </p:nvSpPr>
        <p:spPr>
          <a:xfrm>
            <a:off x="529875" y="2492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50"/>
          <p:cNvSpPr/>
          <p:nvPr/>
        </p:nvSpPr>
        <p:spPr>
          <a:xfrm rot="-1052048">
            <a:off x="19306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50"/>
          <p:cNvSpPr/>
          <p:nvPr/>
        </p:nvSpPr>
        <p:spPr>
          <a:xfrm rot="-1052048">
            <a:off x="8638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50"/>
          <p:cNvSpPr/>
          <p:nvPr/>
        </p:nvSpPr>
        <p:spPr>
          <a:xfrm>
            <a:off x="301275" y="2645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50"/>
          <p:cNvSpPr/>
          <p:nvPr/>
        </p:nvSpPr>
        <p:spPr>
          <a:xfrm rot="-1052048">
            <a:off x="1854432" y="4081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582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51"/>
          <p:cNvSpPr/>
          <p:nvPr/>
        </p:nvSpPr>
        <p:spPr>
          <a:xfrm rot="5400000">
            <a:off x="5914053" y="1024300"/>
            <a:ext cx="3556200" cy="2903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4" name="Google Shape;584;p51"/>
          <p:cNvSpPr/>
          <p:nvPr/>
        </p:nvSpPr>
        <p:spPr>
          <a:xfrm>
            <a:off x="4049400" y="3421425"/>
            <a:ext cx="5094600" cy="17223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p51"/>
          <p:cNvSpPr/>
          <p:nvPr/>
        </p:nvSpPr>
        <p:spPr>
          <a:xfrm>
            <a:off x="3047050" y="3360075"/>
            <a:ext cx="1104625" cy="1783650"/>
          </a:xfrm>
          <a:prstGeom prst="flowChartManualInpu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51"/>
          <p:cNvSpPr/>
          <p:nvPr/>
        </p:nvSpPr>
        <p:spPr>
          <a:xfrm>
            <a:off x="66371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51"/>
          <p:cNvSpPr/>
          <p:nvPr/>
        </p:nvSpPr>
        <p:spPr>
          <a:xfrm>
            <a:off x="81703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51"/>
          <p:cNvSpPr/>
          <p:nvPr/>
        </p:nvSpPr>
        <p:spPr>
          <a:xfrm>
            <a:off x="8170325" y="21459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9" name="Google Shape;589;p51"/>
          <p:cNvSpPr/>
          <p:nvPr/>
        </p:nvSpPr>
        <p:spPr>
          <a:xfrm>
            <a:off x="6593375" y="2286100"/>
            <a:ext cx="759900" cy="1074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51"/>
          <p:cNvSpPr/>
          <p:nvPr/>
        </p:nvSpPr>
        <p:spPr>
          <a:xfrm>
            <a:off x="7098425" y="2838425"/>
            <a:ext cx="163800" cy="163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1" name="Google Shape;591;p51"/>
          <p:cNvSpPr/>
          <p:nvPr/>
        </p:nvSpPr>
        <p:spPr>
          <a:xfrm>
            <a:off x="377475" y="1273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51"/>
          <p:cNvSpPr/>
          <p:nvPr/>
        </p:nvSpPr>
        <p:spPr>
          <a:xfrm>
            <a:off x="1063275" y="892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51"/>
          <p:cNvSpPr/>
          <p:nvPr/>
        </p:nvSpPr>
        <p:spPr>
          <a:xfrm>
            <a:off x="1749075" y="6639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51"/>
          <p:cNvSpPr/>
          <p:nvPr/>
        </p:nvSpPr>
        <p:spPr>
          <a:xfrm>
            <a:off x="1444275" y="1502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5" name="Google Shape;595;p51"/>
          <p:cNvSpPr/>
          <p:nvPr/>
        </p:nvSpPr>
        <p:spPr>
          <a:xfrm>
            <a:off x="1444275" y="1121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6" name="Google Shape;596;p51"/>
          <p:cNvSpPr/>
          <p:nvPr/>
        </p:nvSpPr>
        <p:spPr>
          <a:xfrm>
            <a:off x="225075" y="435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7" name="Google Shape;597;p51"/>
          <p:cNvSpPr/>
          <p:nvPr/>
        </p:nvSpPr>
        <p:spPr>
          <a:xfrm>
            <a:off x="5298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51"/>
          <p:cNvSpPr/>
          <p:nvPr/>
        </p:nvSpPr>
        <p:spPr>
          <a:xfrm>
            <a:off x="1063275" y="21879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9" name="Google Shape;599;p51"/>
          <p:cNvSpPr/>
          <p:nvPr/>
        </p:nvSpPr>
        <p:spPr>
          <a:xfrm>
            <a:off x="758475" y="587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51"/>
          <p:cNvSpPr/>
          <p:nvPr/>
        </p:nvSpPr>
        <p:spPr>
          <a:xfrm>
            <a:off x="2616425" y="2633825"/>
            <a:ext cx="3191184" cy="10739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51"/>
          <p:cNvSpPr/>
          <p:nvPr/>
        </p:nvSpPr>
        <p:spPr>
          <a:xfrm rot="-1052048">
            <a:off x="1702032" y="34720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51"/>
          <p:cNvSpPr/>
          <p:nvPr/>
        </p:nvSpPr>
        <p:spPr>
          <a:xfrm rot="-1052048">
            <a:off x="1930632" y="2557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51"/>
          <p:cNvSpPr/>
          <p:nvPr/>
        </p:nvSpPr>
        <p:spPr>
          <a:xfrm>
            <a:off x="72675" y="1730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51"/>
          <p:cNvSpPr/>
          <p:nvPr/>
        </p:nvSpPr>
        <p:spPr>
          <a:xfrm>
            <a:off x="-3525" y="2340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5" name="Google Shape;605;p51"/>
          <p:cNvSpPr/>
          <p:nvPr/>
        </p:nvSpPr>
        <p:spPr>
          <a:xfrm>
            <a:off x="606075" y="2492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51"/>
          <p:cNvSpPr/>
          <p:nvPr/>
        </p:nvSpPr>
        <p:spPr>
          <a:xfrm rot="-1052048">
            <a:off x="19306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51"/>
          <p:cNvSpPr/>
          <p:nvPr/>
        </p:nvSpPr>
        <p:spPr>
          <a:xfrm rot="-1052048">
            <a:off x="8638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51"/>
          <p:cNvSpPr/>
          <p:nvPr/>
        </p:nvSpPr>
        <p:spPr>
          <a:xfrm>
            <a:off x="377475" y="2645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51"/>
          <p:cNvSpPr/>
          <p:nvPr/>
        </p:nvSpPr>
        <p:spPr>
          <a:xfrm rot="-1052048">
            <a:off x="1854432" y="4081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51"/>
          <p:cNvSpPr/>
          <p:nvPr/>
        </p:nvSpPr>
        <p:spPr>
          <a:xfrm>
            <a:off x="-384525" y="1730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51"/>
          <p:cNvSpPr/>
          <p:nvPr/>
        </p:nvSpPr>
        <p:spPr>
          <a:xfrm rot="-1052075">
            <a:off x="1765391" y="32587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D85C6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/>
          <p:nvPr/>
        </p:nvSpPr>
        <p:spPr>
          <a:xfrm>
            <a:off x="2141400" y="1466000"/>
            <a:ext cx="2890200" cy="25566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/>
          <p:nvPr/>
        </p:nvSpPr>
        <p:spPr>
          <a:xfrm>
            <a:off x="4303825" y="1632900"/>
            <a:ext cx="2566800" cy="24960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/>
          <p:nvPr/>
        </p:nvSpPr>
        <p:spPr>
          <a:xfrm rot="2159980">
            <a:off x="3183968" y="1467513"/>
            <a:ext cx="501718" cy="894830"/>
          </a:xfrm>
          <a:prstGeom prst="upArrow">
            <a:avLst>
              <a:gd fmla="val 50000" name="adj1"/>
              <a:gd fmla="val 40269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 rot="1702603">
            <a:off x="5351814" y="1634694"/>
            <a:ext cx="551690" cy="929819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52"/>
          <p:cNvSpPr/>
          <p:nvPr/>
        </p:nvSpPr>
        <p:spPr>
          <a:xfrm rot="5400000">
            <a:off x="5914053" y="1024300"/>
            <a:ext cx="3556200" cy="2903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52"/>
          <p:cNvSpPr/>
          <p:nvPr/>
        </p:nvSpPr>
        <p:spPr>
          <a:xfrm>
            <a:off x="4049400" y="3421425"/>
            <a:ext cx="5094600" cy="17223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52"/>
          <p:cNvSpPr/>
          <p:nvPr/>
        </p:nvSpPr>
        <p:spPr>
          <a:xfrm>
            <a:off x="3047050" y="3360075"/>
            <a:ext cx="1104625" cy="1783650"/>
          </a:xfrm>
          <a:prstGeom prst="flowChartManualInpu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52"/>
          <p:cNvSpPr/>
          <p:nvPr/>
        </p:nvSpPr>
        <p:spPr>
          <a:xfrm>
            <a:off x="66371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0" name="Google Shape;620;p52"/>
          <p:cNvSpPr/>
          <p:nvPr/>
        </p:nvSpPr>
        <p:spPr>
          <a:xfrm>
            <a:off x="81703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p52"/>
          <p:cNvSpPr/>
          <p:nvPr/>
        </p:nvSpPr>
        <p:spPr>
          <a:xfrm>
            <a:off x="8170325" y="21459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52"/>
          <p:cNvSpPr/>
          <p:nvPr/>
        </p:nvSpPr>
        <p:spPr>
          <a:xfrm>
            <a:off x="377475" y="1273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3" name="Google Shape;623;p52"/>
          <p:cNvSpPr/>
          <p:nvPr/>
        </p:nvSpPr>
        <p:spPr>
          <a:xfrm>
            <a:off x="1063275" y="892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52"/>
          <p:cNvSpPr/>
          <p:nvPr/>
        </p:nvSpPr>
        <p:spPr>
          <a:xfrm>
            <a:off x="1749075" y="587725"/>
            <a:ext cx="4058400" cy="25923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52"/>
          <p:cNvSpPr/>
          <p:nvPr/>
        </p:nvSpPr>
        <p:spPr>
          <a:xfrm>
            <a:off x="1444275" y="1502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6" name="Google Shape;626;p52"/>
          <p:cNvSpPr/>
          <p:nvPr/>
        </p:nvSpPr>
        <p:spPr>
          <a:xfrm>
            <a:off x="1672875" y="946225"/>
            <a:ext cx="3672000" cy="269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52"/>
          <p:cNvSpPr/>
          <p:nvPr/>
        </p:nvSpPr>
        <p:spPr>
          <a:xfrm>
            <a:off x="453675" y="435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8" name="Google Shape;628;p52"/>
          <p:cNvSpPr/>
          <p:nvPr/>
        </p:nvSpPr>
        <p:spPr>
          <a:xfrm>
            <a:off x="5298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p52"/>
          <p:cNvSpPr/>
          <p:nvPr/>
        </p:nvSpPr>
        <p:spPr>
          <a:xfrm>
            <a:off x="13680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0" name="Google Shape;630;p52"/>
          <p:cNvSpPr/>
          <p:nvPr/>
        </p:nvSpPr>
        <p:spPr>
          <a:xfrm>
            <a:off x="910875" y="587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52"/>
          <p:cNvSpPr/>
          <p:nvPr/>
        </p:nvSpPr>
        <p:spPr>
          <a:xfrm>
            <a:off x="2616425" y="2633825"/>
            <a:ext cx="3191184" cy="10739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52"/>
          <p:cNvSpPr/>
          <p:nvPr/>
        </p:nvSpPr>
        <p:spPr>
          <a:xfrm rot="-1052048">
            <a:off x="1702032" y="34720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52"/>
          <p:cNvSpPr/>
          <p:nvPr/>
        </p:nvSpPr>
        <p:spPr>
          <a:xfrm rot="-1052048">
            <a:off x="1930632" y="2557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52"/>
          <p:cNvSpPr/>
          <p:nvPr/>
        </p:nvSpPr>
        <p:spPr>
          <a:xfrm>
            <a:off x="72675" y="1375800"/>
            <a:ext cx="3672000" cy="287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52"/>
          <p:cNvSpPr/>
          <p:nvPr/>
        </p:nvSpPr>
        <p:spPr>
          <a:xfrm>
            <a:off x="148875" y="2340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52"/>
          <p:cNvSpPr/>
          <p:nvPr/>
        </p:nvSpPr>
        <p:spPr>
          <a:xfrm>
            <a:off x="606075" y="2492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52"/>
          <p:cNvSpPr/>
          <p:nvPr/>
        </p:nvSpPr>
        <p:spPr>
          <a:xfrm rot="-1052048">
            <a:off x="19306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52"/>
          <p:cNvSpPr/>
          <p:nvPr/>
        </p:nvSpPr>
        <p:spPr>
          <a:xfrm rot="-1052048">
            <a:off x="8638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52"/>
          <p:cNvSpPr/>
          <p:nvPr/>
        </p:nvSpPr>
        <p:spPr>
          <a:xfrm>
            <a:off x="529875" y="2645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52"/>
          <p:cNvSpPr/>
          <p:nvPr/>
        </p:nvSpPr>
        <p:spPr>
          <a:xfrm rot="-1052048">
            <a:off x="1854432" y="4081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52"/>
          <p:cNvSpPr/>
          <p:nvPr/>
        </p:nvSpPr>
        <p:spPr>
          <a:xfrm>
            <a:off x="-308325" y="1730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52"/>
          <p:cNvSpPr/>
          <p:nvPr/>
        </p:nvSpPr>
        <p:spPr>
          <a:xfrm rot="-1052075">
            <a:off x="1765391" y="32587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3" name="Google Shape;643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4090" y="2307150"/>
            <a:ext cx="466054" cy="1073950"/>
          </a:xfrm>
          <a:prstGeom prst="rect">
            <a:avLst/>
          </a:prstGeom>
          <a:noFill/>
          <a:ln>
            <a:noFill/>
          </a:ln>
        </p:spPr>
      </p:pic>
      <p:sp>
        <p:nvSpPr>
          <p:cNvPr id="644" name="Google Shape;644;p52"/>
          <p:cNvSpPr/>
          <p:nvPr/>
        </p:nvSpPr>
        <p:spPr>
          <a:xfrm rot="324444">
            <a:off x="6450299" y="2307139"/>
            <a:ext cx="767214" cy="1073969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52"/>
          <p:cNvSpPr/>
          <p:nvPr/>
        </p:nvSpPr>
        <p:spPr>
          <a:xfrm>
            <a:off x="7045225" y="2906875"/>
            <a:ext cx="163800" cy="163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649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53"/>
          <p:cNvSpPr/>
          <p:nvPr/>
        </p:nvSpPr>
        <p:spPr>
          <a:xfrm rot="5400000">
            <a:off x="5914053" y="1024300"/>
            <a:ext cx="3556200" cy="2903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53"/>
          <p:cNvSpPr/>
          <p:nvPr/>
        </p:nvSpPr>
        <p:spPr>
          <a:xfrm>
            <a:off x="4049400" y="3421425"/>
            <a:ext cx="5094600" cy="17223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53"/>
          <p:cNvSpPr/>
          <p:nvPr/>
        </p:nvSpPr>
        <p:spPr>
          <a:xfrm>
            <a:off x="3047050" y="3360075"/>
            <a:ext cx="1104625" cy="1783650"/>
          </a:xfrm>
          <a:prstGeom prst="flowChartManualInpu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53"/>
          <p:cNvSpPr/>
          <p:nvPr/>
        </p:nvSpPr>
        <p:spPr>
          <a:xfrm>
            <a:off x="66371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53"/>
          <p:cNvSpPr/>
          <p:nvPr/>
        </p:nvSpPr>
        <p:spPr>
          <a:xfrm>
            <a:off x="81703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53"/>
          <p:cNvSpPr/>
          <p:nvPr/>
        </p:nvSpPr>
        <p:spPr>
          <a:xfrm>
            <a:off x="8170325" y="21459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53"/>
          <p:cNvSpPr/>
          <p:nvPr/>
        </p:nvSpPr>
        <p:spPr>
          <a:xfrm>
            <a:off x="377475" y="1273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53"/>
          <p:cNvSpPr/>
          <p:nvPr/>
        </p:nvSpPr>
        <p:spPr>
          <a:xfrm>
            <a:off x="1063275" y="892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8" name="Google Shape;658;p53"/>
          <p:cNvSpPr/>
          <p:nvPr/>
        </p:nvSpPr>
        <p:spPr>
          <a:xfrm>
            <a:off x="1749075" y="587725"/>
            <a:ext cx="4058400" cy="25923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53"/>
          <p:cNvSpPr/>
          <p:nvPr/>
        </p:nvSpPr>
        <p:spPr>
          <a:xfrm>
            <a:off x="1444275" y="1502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0" name="Google Shape;660;p53"/>
          <p:cNvSpPr/>
          <p:nvPr/>
        </p:nvSpPr>
        <p:spPr>
          <a:xfrm>
            <a:off x="1672875" y="946225"/>
            <a:ext cx="3672000" cy="269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1" name="Google Shape;661;p53"/>
          <p:cNvSpPr/>
          <p:nvPr/>
        </p:nvSpPr>
        <p:spPr>
          <a:xfrm>
            <a:off x="453675" y="435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2" name="Google Shape;662;p53"/>
          <p:cNvSpPr/>
          <p:nvPr/>
        </p:nvSpPr>
        <p:spPr>
          <a:xfrm>
            <a:off x="529875" y="1375800"/>
            <a:ext cx="3672000" cy="30996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3" name="Google Shape;663;p53"/>
          <p:cNvSpPr/>
          <p:nvPr/>
        </p:nvSpPr>
        <p:spPr>
          <a:xfrm>
            <a:off x="13680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53"/>
          <p:cNvSpPr/>
          <p:nvPr/>
        </p:nvSpPr>
        <p:spPr>
          <a:xfrm>
            <a:off x="910875" y="587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53"/>
          <p:cNvSpPr/>
          <p:nvPr/>
        </p:nvSpPr>
        <p:spPr>
          <a:xfrm>
            <a:off x="2692625" y="2633825"/>
            <a:ext cx="3191184" cy="10739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53"/>
          <p:cNvSpPr/>
          <p:nvPr/>
        </p:nvSpPr>
        <p:spPr>
          <a:xfrm rot="-1052048">
            <a:off x="1702032" y="34720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7" name="Google Shape;667;p53"/>
          <p:cNvSpPr/>
          <p:nvPr/>
        </p:nvSpPr>
        <p:spPr>
          <a:xfrm rot="-1052048">
            <a:off x="2083032" y="2557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53"/>
          <p:cNvSpPr/>
          <p:nvPr/>
        </p:nvSpPr>
        <p:spPr>
          <a:xfrm>
            <a:off x="72675" y="1375800"/>
            <a:ext cx="3672000" cy="287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53"/>
          <p:cNvSpPr/>
          <p:nvPr/>
        </p:nvSpPr>
        <p:spPr>
          <a:xfrm>
            <a:off x="148875" y="2340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53"/>
          <p:cNvSpPr/>
          <p:nvPr/>
        </p:nvSpPr>
        <p:spPr>
          <a:xfrm>
            <a:off x="606075" y="2492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53"/>
          <p:cNvSpPr/>
          <p:nvPr/>
        </p:nvSpPr>
        <p:spPr>
          <a:xfrm rot="-1052048">
            <a:off x="19306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53"/>
          <p:cNvSpPr/>
          <p:nvPr/>
        </p:nvSpPr>
        <p:spPr>
          <a:xfrm rot="-1052048">
            <a:off x="990298" y="3769079"/>
            <a:ext cx="3191169" cy="140773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53"/>
          <p:cNvSpPr/>
          <p:nvPr/>
        </p:nvSpPr>
        <p:spPr>
          <a:xfrm>
            <a:off x="529875" y="2645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53"/>
          <p:cNvSpPr/>
          <p:nvPr/>
        </p:nvSpPr>
        <p:spPr>
          <a:xfrm rot="-1052048">
            <a:off x="2006832" y="4081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53"/>
          <p:cNvSpPr/>
          <p:nvPr/>
        </p:nvSpPr>
        <p:spPr>
          <a:xfrm>
            <a:off x="-308325" y="1730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53"/>
          <p:cNvSpPr/>
          <p:nvPr/>
        </p:nvSpPr>
        <p:spPr>
          <a:xfrm rot="-1052075">
            <a:off x="2070191" y="32587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77" name="Google Shape;677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81908" y="2198900"/>
            <a:ext cx="531517" cy="1224800"/>
          </a:xfrm>
          <a:prstGeom prst="rect">
            <a:avLst/>
          </a:prstGeom>
          <a:noFill/>
          <a:ln>
            <a:noFill/>
          </a:ln>
        </p:spPr>
      </p:pic>
      <p:sp>
        <p:nvSpPr>
          <p:cNvPr id="678" name="Google Shape;678;p53"/>
          <p:cNvSpPr/>
          <p:nvPr/>
        </p:nvSpPr>
        <p:spPr>
          <a:xfrm>
            <a:off x="6407525" y="2264125"/>
            <a:ext cx="767100" cy="1074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53"/>
          <p:cNvSpPr/>
          <p:nvPr/>
        </p:nvSpPr>
        <p:spPr>
          <a:xfrm>
            <a:off x="6981900" y="2843700"/>
            <a:ext cx="163800" cy="163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683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54"/>
          <p:cNvSpPr/>
          <p:nvPr/>
        </p:nvSpPr>
        <p:spPr>
          <a:xfrm rot="5400000">
            <a:off x="5914053" y="1024300"/>
            <a:ext cx="3556200" cy="2903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p54"/>
          <p:cNvSpPr/>
          <p:nvPr/>
        </p:nvSpPr>
        <p:spPr>
          <a:xfrm>
            <a:off x="4049400" y="3421425"/>
            <a:ext cx="5094600" cy="17223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6" name="Google Shape;686;p54"/>
          <p:cNvSpPr/>
          <p:nvPr/>
        </p:nvSpPr>
        <p:spPr>
          <a:xfrm>
            <a:off x="3047050" y="3360075"/>
            <a:ext cx="1104625" cy="1783650"/>
          </a:xfrm>
          <a:prstGeom prst="flowChartManualInpu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7" name="Google Shape;687;p54"/>
          <p:cNvSpPr/>
          <p:nvPr/>
        </p:nvSpPr>
        <p:spPr>
          <a:xfrm>
            <a:off x="66371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54"/>
          <p:cNvSpPr/>
          <p:nvPr/>
        </p:nvSpPr>
        <p:spPr>
          <a:xfrm>
            <a:off x="81703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54"/>
          <p:cNvSpPr/>
          <p:nvPr/>
        </p:nvSpPr>
        <p:spPr>
          <a:xfrm>
            <a:off x="8170325" y="21459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0" name="Google Shape;690;p54"/>
          <p:cNvSpPr/>
          <p:nvPr/>
        </p:nvSpPr>
        <p:spPr>
          <a:xfrm>
            <a:off x="377475" y="1273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1" name="Google Shape;691;p54"/>
          <p:cNvSpPr/>
          <p:nvPr/>
        </p:nvSpPr>
        <p:spPr>
          <a:xfrm>
            <a:off x="1063275" y="892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p54"/>
          <p:cNvSpPr/>
          <p:nvPr/>
        </p:nvSpPr>
        <p:spPr>
          <a:xfrm>
            <a:off x="1749075" y="587725"/>
            <a:ext cx="4058400" cy="25923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54"/>
          <p:cNvSpPr/>
          <p:nvPr/>
        </p:nvSpPr>
        <p:spPr>
          <a:xfrm>
            <a:off x="1444275" y="1502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4" name="Google Shape;694;p54"/>
          <p:cNvSpPr/>
          <p:nvPr/>
        </p:nvSpPr>
        <p:spPr>
          <a:xfrm>
            <a:off x="1672875" y="946225"/>
            <a:ext cx="3672000" cy="269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5" name="Google Shape;695;p54"/>
          <p:cNvSpPr/>
          <p:nvPr/>
        </p:nvSpPr>
        <p:spPr>
          <a:xfrm>
            <a:off x="453675" y="435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6" name="Google Shape;696;p54"/>
          <p:cNvSpPr/>
          <p:nvPr/>
        </p:nvSpPr>
        <p:spPr>
          <a:xfrm>
            <a:off x="529875" y="1375800"/>
            <a:ext cx="3672000" cy="30996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54"/>
          <p:cNvSpPr/>
          <p:nvPr/>
        </p:nvSpPr>
        <p:spPr>
          <a:xfrm>
            <a:off x="13680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8" name="Google Shape;698;p54"/>
          <p:cNvSpPr/>
          <p:nvPr/>
        </p:nvSpPr>
        <p:spPr>
          <a:xfrm>
            <a:off x="910875" y="587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9" name="Google Shape;699;p54"/>
          <p:cNvSpPr/>
          <p:nvPr/>
        </p:nvSpPr>
        <p:spPr>
          <a:xfrm>
            <a:off x="2692625" y="2633825"/>
            <a:ext cx="3191184" cy="10739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p54"/>
          <p:cNvSpPr/>
          <p:nvPr/>
        </p:nvSpPr>
        <p:spPr>
          <a:xfrm rot="-1052048">
            <a:off x="1702032" y="34720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1" name="Google Shape;701;p54"/>
          <p:cNvSpPr/>
          <p:nvPr/>
        </p:nvSpPr>
        <p:spPr>
          <a:xfrm rot="-1052048">
            <a:off x="2083032" y="2557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2" name="Google Shape;702;p54"/>
          <p:cNvSpPr/>
          <p:nvPr/>
        </p:nvSpPr>
        <p:spPr>
          <a:xfrm>
            <a:off x="72675" y="1375800"/>
            <a:ext cx="3672000" cy="287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54"/>
          <p:cNvSpPr/>
          <p:nvPr/>
        </p:nvSpPr>
        <p:spPr>
          <a:xfrm>
            <a:off x="148875" y="2340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4" name="Google Shape;704;p54"/>
          <p:cNvSpPr/>
          <p:nvPr/>
        </p:nvSpPr>
        <p:spPr>
          <a:xfrm>
            <a:off x="606075" y="2492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54"/>
          <p:cNvSpPr/>
          <p:nvPr/>
        </p:nvSpPr>
        <p:spPr>
          <a:xfrm rot="-1052048">
            <a:off x="19306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54"/>
          <p:cNvSpPr/>
          <p:nvPr/>
        </p:nvSpPr>
        <p:spPr>
          <a:xfrm rot="-1052048">
            <a:off x="990298" y="3769079"/>
            <a:ext cx="3191169" cy="140773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7" name="Google Shape;707;p54"/>
          <p:cNvSpPr/>
          <p:nvPr/>
        </p:nvSpPr>
        <p:spPr>
          <a:xfrm>
            <a:off x="529875" y="2645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8" name="Google Shape;708;p54"/>
          <p:cNvSpPr/>
          <p:nvPr/>
        </p:nvSpPr>
        <p:spPr>
          <a:xfrm rot="-1052048">
            <a:off x="2006832" y="4081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54"/>
          <p:cNvSpPr/>
          <p:nvPr/>
        </p:nvSpPr>
        <p:spPr>
          <a:xfrm>
            <a:off x="-308325" y="1730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54"/>
          <p:cNvSpPr/>
          <p:nvPr/>
        </p:nvSpPr>
        <p:spPr>
          <a:xfrm rot="-1052075">
            <a:off x="2070191" y="32587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11" name="Google Shape;711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81908" y="2198900"/>
            <a:ext cx="531517" cy="122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12" name="Google Shape;712;p54"/>
          <p:cNvSpPr/>
          <p:nvPr/>
        </p:nvSpPr>
        <p:spPr>
          <a:xfrm>
            <a:off x="6407525" y="2264125"/>
            <a:ext cx="767100" cy="10740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54"/>
          <p:cNvSpPr/>
          <p:nvPr/>
        </p:nvSpPr>
        <p:spPr>
          <a:xfrm>
            <a:off x="6981900" y="2843700"/>
            <a:ext cx="163800" cy="163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55"/>
          <p:cNvSpPr/>
          <p:nvPr/>
        </p:nvSpPr>
        <p:spPr>
          <a:xfrm rot="5616498">
            <a:off x="5914161" y="1024272"/>
            <a:ext cx="3556049" cy="2903753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55"/>
          <p:cNvSpPr/>
          <p:nvPr/>
        </p:nvSpPr>
        <p:spPr>
          <a:xfrm>
            <a:off x="4049400" y="3421425"/>
            <a:ext cx="5094600" cy="17223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55"/>
          <p:cNvSpPr/>
          <p:nvPr/>
        </p:nvSpPr>
        <p:spPr>
          <a:xfrm>
            <a:off x="3047050" y="3360075"/>
            <a:ext cx="1104625" cy="1783650"/>
          </a:xfrm>
          <a:prstGeom prst="flowChartManualInpu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1" name="Google Shape;721;p55"/>
          <p:cNvSpPr/>
          <p:nvPr/>
        </p:nvSpPr>
        <p:spPr>
          <a:xfrm rot="1042788">
            <a:off x="6637100" y="1079226"/>
            <a:ext cx="716093" cy="736495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2" name="Google Shape;722;p55"/>
          <p:cNvSpPr/>
          <p:nvPr/>
        </p:nvSpPr>
        <p:spPr>
          <a:xfrm>
            <a:off x="81703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3" name="Google Shape;723;p55"/>
          <p:cNvSpPr/>
          <p:nvPr/>
        </p:nvSpPr>
        <p:spPr>
          <a:xfrm>
            <a:off x="8170325" y="21459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55"/>
          <p:cNvSpPr/>
          <p:nvPr/>
        </p:nvSpPr>
        <p:spPr>
          <a:xfrm>
            <a:off x="377475" y="1273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5" name="Google Shape;725;p55"/>
          <p:cNvSpPr/>
          <p:nvPr/>
        </p:nvSpPr>
        <p:spPr>
          <a:xfrm>
            <a:off x="1063275" y="892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55"/>
          <p:cNvSpPr/>
          <p:nvPr/>
        </p:nvSpPr>
        <p:spPr>
          <a:xfrm>
            <a:off x="2053875" y="587725"/>
            <a:ext cx="3976800" cy="27723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55"/>
          <p:cNvSpPr/>
          <p:nvPr/>
        </p:nvSpPr>
        <p:spPr>
          <a:xfrm>
            <a:off x="1444275" y="1502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8" name="Google Shape;728;p55"/>
          <p:cNvSpPr/>
          <p:nvPr/>
        </p:nvSpPr>
        <p:spPr>
          <a:xfrm>
            <a:off x="1977675" y="946225"/>
            <a:ext cx="3672000" cy="269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9" name="Google Shape;729;p55"/>
          <p:cNvSpPr/>
          <p:nvPr/>
        </p:nvSpPr>
        <p:spPr>
          <a:xfrm>
            <a:off x="758475" y="435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0" name="Google Shape;730;p55"/>
          <p:cNvSpPr/>
          <p:nvPr/>
        </p:nvSpPr>
        <p:spPr>
          <a:xfrm>
            <a:off x="758475" y="1273525"/>
            <a:ext cx="3672000" cy="32019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1" name="Google Shape;731;p55"/>
          <p:cNvSpPr/>
          <p:nvPr/>
        </p:nvSpPr>
        <p:spPr>
          <a:xfrm>
            <a:off x="18252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2" name="Google Shape;732;p55"/>
          <p:cNvSpPr/>
          <p:nvPr/>
        </p:nvSpPr>
        <p:spPr>
          <a:xfrm>
            <a:off x="1139475" y="5877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3" name="Google Shape;733;p55"/>
          <p:cNvSpPr/>
          <p:nvPr/>
        </p:nvSpPr>
        <p:spPr>
          <a:xfrm>
            <a:off x="2692625" y="2633825"/>
            <a:ext cx="3191184" cy="10739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4" name="Google Shape;734;p55"/>
          <p:cNvSpPr/>
          <p:nvPr/>
        </p:nvSpPr>
        <p:spPr>
          <a:xfrm rot="-1052048">
            <a:off x="1702032" y="34720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5" name="Google Shape;735;p55"/>
          <p:cNvSpPr/>
          <p:nvPr/>
        </p:nvSpPr>
        <p:spPr>
          <a:xfrm rot="-1052048">
            <a:off x="2083032" y="2557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6" name="Google Shape;736;p55"/>
          <p:cNvSpPr/>
          <p:nvPr/>
        </p:nvSpPr>
        <p:spPr>
          <a:xfrm>
            <a:off x="301275" y="1375800"/>
            <a:ext cx="3672000" cy="287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7" name="Google Shape;737;p55"/>
          <p:cNvSpPr/>
          <p:nvPr/>
        </p:nvSpPr>
        <p:spPr>
          <a:xfrm>
            <a:off x="148875" y="2340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55"/>
          <p:cNvSpPr/>
          <p:nvPr/>
        </p:nvSpPr>
        <p:spPr>
          <a:xfrm>
            <a:off x="758475" y="21879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55"/>
          <p:cNvSpPr/>
          <p:nvPr/>
        </p:nvSpPr>
        <p:spPr>
          <a:xfrm rot="-1052048">
            <a:off x="19306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55"/>
          <p:cNvSpPr/>
          <p:nvPr/>
        </p:nvSpPr>
        <p:spPr>
          <a:xfrm rot="-1052048">
            <a:off x="990298" y="3769079"/>
            <a:ext cx="3191169" cy="140773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55"/>
          <p:cNvSpPr/>
          <p:nvPr/>
        </p:nvSpPr>
        <p:spPr>
          <a:xfrm>
            <a:off x="606075" y="2645125"/>
            <a:ext cx="41292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55"/>
          <p:cNvSpPr/>
          <p:nvPr/>
        </p:nvSpPr>
        <p:spPr>
          <a:xfrm rot="-1052048">
            <a:off x="2006832" y="4081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55"/>
          <p:cNvSpPr/>
          <p:nvPr/>
        </p:nvSpPr>
        <p:spPr>
          <a:xfrm>
            <a:off x="148875" y="1654525"/>
            <a:ext cx="3976800" cy="3158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55"/>
          <p:cNvSpPr/>
          <p:nvPr/>
        </p:nvSpPr>
        <p:spPr>
          <a:xfrm rot="-1052075">
            <a:off x="2070191" y="32587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5" name="Google Shape;745;p55"/>
          <p:cNvSpPr/>
          <p:nvPr/>
        </p:nvSpPr>
        <p:spPr>
          <a:xfrm rot="-1052075">
            <a:off x="3213191" y="31825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46" name="Google Shape;746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74626" y="2416525"/>
            <a:ext cx="548000" cy="1262800"/>
          </a:xfrm>
          <a:prstGeom prst="rect">
            <a:avLst/>
          </a:prstGeom>
          <a:noFill/>
          <a:ln>
            <a:noFill/>
          </a:ln>
        </p:spPr>
      </p:pic>
      <p:sp>
        <p:nvSpPr>
          <p:cNvPr id="747" name="Google Shape;747;p55"/>
          <p:cNvSpPr/>
          <p:nvPr/>
        </p:nvSpPr>
        <p:spPr>
          <a:xfrm rot="200409">
            <a:off x="6491168" y="2286128"/>
            <a:ext cx="767203" cy="1074014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55"/>
          <p:cNvSpPr/>
          <p:nvPr/>
        </p:nvSpPr>
        <p:spPr>
          <a:xfrm>
            <a:off x="7098425" y="2838425"/>
            <a:ext cx="163800" cy="163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752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p56"/>
          <p:cNvSpPr/>
          <p:nvPr/>
        </p:nvSpPr>
        <p:spPr>
          <a:xfrm rot="5727341">
            <a:off x="5914090" y="1024282"/>
            <a:ext cx="3556109" cy="2903647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4" name="Google Shape;754;p56"/>
          <p:cNvSpPr/>
          <p:nvPr/>
        </p:nvSpPr>
        <p:spPr>
          <a:xfrm>
            <a:off x="4049400" y="3421425"/>
            <a:ext cx="5094600" cy="17223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56"/>
          <p:cNvSpPr/>
          <p:nvPr/>
        </p:nvSpPr>
        <p:spPr>
          <a:xfrm>
            <a:off x="3047050" y="3360075"/>
            <a:ext cx="1104625" cy="1783650"/>
          </a:xfrm>
          <a:prstGeom prst="flowChartManualInpu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6" name="Google Shape;756;p56"/>
          <p:cNvSpPr/>
          <p:nvPr/>
        </p:nvSpPr>
        <p:spPr>
          <a:xfrm rot="685656">
            <a:off x="6637164" y="1079210"/>
            <a:ext cx="716198" cy="736378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56"/>
          <p:cNvSpPr/>
          <p:nvPr/>
        </p:nvSpPr>
        <p:spPr>
          <a:xfrm>
            <a:off x="81703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56"/>
          <p:cNvSpPr/>
          <p:nvPr/>
        </p:nvSpPr>
        <p:spPr>
          <a:xfrm rot="-207484">
            <a:off x="8170301" y="2145985"/>
            <a:ext cx="716204" cy="736639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56"/>
          <p:cNvSpPr/>
          <p:nvPr/>
        </p:nvSpPr>
        <p:spPr>
          <a:xfrm>
            <a:off x="377475" y="1273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56"/>
          <p:cNvSpPr/>
          <p:nvPr/>
        </p:nvSpPr>
        <p:spPr>
          <a:xfrm>
            <a:off x="1063275" y="892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1" name="Google Shape;761;p56"/>
          <p:cNvSpPr/>
          <p:nvPr/>
        </p:nvSpPr>
        <p:spPr>
          <a:xfrm>
            <a:off x="2206275" y="740125"/>
            <a:ext cx="3976800" cy="27723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2" name="Google Shape;762;p56"/>
          <p:cNvSpPr/>
          <p:nvPr/>
        </p:nvSpPr>
        <p:spPr>
          <a:xfrm>
            <a:off x="1444275" y="1502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3" name="Google Shape;763;p56"/>
          <p:cNvSpPr/>
          <p:nvPr/>
        </p:nvSpPr>
        <p:spPr>
          <a:xfrm>
            <a:off x="2206275" y="946225"/>
            <a:ext cx="3672000" cy="269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4" name="Google Shape;764;p56"/>
          <p:cNvSpPr/>
          <p:nvPr/>
        </p:nvSpPr>
        <p:spPr>
          <a:xfrm>
            <a:off x="1291875" y="435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5" name="Google Shape;765;p56"/>
          <p:cNvSpPr/>
          <p:nvPr/>
        </p:nvSpPr>
        <p:spPr>
          <a:xfrm>
            <a:off x="1139475" y="1349725"/>
            <a:ext cx="3672000" cy="32019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6" name="Google Shape;766;p56"/>
          <p:cNvSpPr/>
          <p:nvPr/>
        </p:nvSpPr>
        <p:spPr>
          <a:xfrm>
            <a:off x="19014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7" name="Google Shape;767;p56"/>
          <p:cNvSpPr/>
          <p:nvPr/>
        </p:nvSpPr>
        <p:spPr>
          <a:xfrm>
            <a:off x="1368075" y="740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8" name="Google Shape;768;p56"/>
          <p:cNvSpPr/>
          <p:nvPr/>
        </p:nvSpPr>
        <p:spPr>
          <a:xfrm>
            <a:off x="2692625" y="2633825"/>
            <a:ext cx="3191184" cy="10739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56"/>
          <p:cNvSpPr/>
          <p:nvPr/>
        </p:nvSpPr>
        <p:spPr>
          <a:xfrm rot="-1052048">
            <a:off x="1702032" y="34720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0" name="Google Shape;770;p56"/>
          <p:cNvSpPr/>
          <p:nvPr/>
        </p:nvSpPr>
        <p:spPr>
          <a:xfrm rot="-1052048">
            <a:off x="2387832" y="2557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1" name="Google Shape;771;p56"/>
          <p:cNvSpPr/>
          <p:nvPr/>
        </p:nvSpPr>
        <p:spPr>
          <a:xfrm>
            <a:off x="301275" y="1375800"/>
            <a:ext cx="3672000" cy="287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2" name="Google Shape;772;p56"/>
          <p:cNvSpPr/>
          <p:nvPr/>
        </p:nvSpPr>
        <p:spPr>
          <a:xfrm>
            <a:off x="148875" y="2340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56"/>
          <p:cNvSpPr/>
          <p:nvPr/>
        </p:nvSpPr>
        <p:spPr>
          <a:xfrm>
            <a:off x="758475" y="21879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56"/>
          <p:cNvSpPr/>
          <p:nvPr/>
        </p:nvSpPr>
        <p:spPr>
          <a:xfrm rot="-1052048">
            <a:off x="19306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5" name="Google Shape;775;p56"/>
          <p:cNvSpPr/>
          <p:nvPr/>
        </p:nvSpPr>
        <p:spPr>
          <a:xfrm rot="-1052048">
            <a:off x="990298" y="3769079"/>
            <a:ext cx="3191169" cy="140773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56"/>
          <p:cNvSpPr/>
          <p:nvPr/>
        </p:nvSpPr>
        <p:spPr>
          <a:xfrm>
            <a:off x="758475" y="2645125"/>
            <a:ext cx="41292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7" name="Google Shape;777;p56"/>
          <p:cNvSpPr/>
          <p:nvPr/>
        </p:nvSpPr>
        <p:spPr>
          <a:xfrm rot="-1052048">
            <a:off x="2464032" y="4081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8" name="Google Shape;778;p56"/>
          <p:cNvSpPr/>
          <p:nvPr/>
        </p:nvSpPr>
        <p:spPr>
          <a:xfrm>
            <a:off x="682275" y="1654525"/>
            <a:ext cx="3976800" cy="3158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56"/>
          <p:cNvSpPr/>
          <p:nvPr/>
        </p:nvSpPr>
        <p:spPr>
          <a:xfrm rot="-1052075">
            <a:off x="2070191" y="34873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0" name="Google Shape;780;p56"/>
          <p:cNvSpPr/>
          <p:nvPr/>
        </p:nvSpPr>
        <p:spPr>
          <a:xfrm rot="-1052075">
            <a:off x="3441791" y="31825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81" name="Google Shape;781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31826" y="2721325"/>
            <a:ext cx="548000" cy="1262800"/>
          </a:xfrm>
          <a:prstGeom prst="rect">
            <a:avLst/>
          </a:prstGeom>
          <a:noFill/>
          <a:ln>
            <a:noFill/>
          </a:ln>
        </p:spPr>
      </p:pic>
      <p:sp>
        <p:nvSpPr>
          <p:cNvPr id="782" name="Google Shape;782;p56"/>
          <p:cNvSpPr/>
          <p:nvPr/>
        </p:nvSpPr>
        <p:spPr>
          <a:xfrm rot="200409">
            <a:off x="6491168" y="2286128"/>
            <a:ext cx="767203" cy="1074014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3" name="Google Shape;783;p56"/>
          <p:cNvSpPr/>
          <p:nvPr/>
        </p:nvSpPr>
        <p:spPr>
          <a:xfrm>
            <a:off x="7098425" y="2838425"/>
            <a:ext cx="163800" cy="163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4" name="Google Shape;784;p56"/>
          <p:cNvSpPr/>
          <p:nvPr/>
        </p:nvSpPr>
        <p:spPr>
          <a:xfrm>
            <a:off x="148875" y="2035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5" name="Google Shape;785;p56"/>
          <p:cNvSpPr/>
          <p:nvPr/>
        </p:nvSpPr>
        <p:spPr>
          <a:xfrm rot="-1052075">
            <a:off x="2442940" y="3239823"/>
            <a:ext cx="3029778" cy="1174311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789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p57"/>
          <p:cNvSpPr/>
          <p:nvPr/>
        </p:nvSpPr>
        <p:spPr>
          <a:xfrm rot="5548239">
            <a:off x="5914065" y="1024354"/>
            <a:ext cx="3556206" cy="2903696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1" name="Google Shape;791;p57"/>
          <p:cNvSpPr/>
          <p:nvPr/>
        </p:nvSpPr>
        <p:spPr>
          <a:xfrm>
            <a:off x="4049400" y="3421425"/>
            <a:ext cx="5094600" cy="17223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2" name="Google Shape;792;p57"/>
          <p:cNvSpPr/>
          <p:nvPr/>
        </p:nvSpPr>
        <p:spPr>
          <a:xfrm>
            <a:off x="3047050" y="3360075"/>
            <a:ext cx="1104625" cy="1783650"/>
          </a:xfrm>
          <a:prstGeom prst="flowChartManualInpu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3" name="Google Shape;793;p57"/>
          <p:cNvSpPr/>
          <p:nvPr/>
        </p:nvSpPr>
        <p:spPr>
          <a:xfrm rot="715025">
            <a:off x="6637079" y="1079210"/>
            <a:ext cx="716237" cy="736477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57"/>
          <p:cNvSpPr/>
          <p:nvPr/>
        </p:nvSpPr>
        <p:spPr>
          <a:xfrm>
            <a:off x="8170325" y="1079175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5" name="Google Shape;795;p57"/>
          <p:cNvSpPr/>
          <p:nvPr/>
        </p:nvSpPr>
        <p:spPr>
          <a:xfrm rot="-341919">
            <a:off x="8170330" y="2146009"/>
            <a:ext cx="716039" cy="736546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57"/>
          <p:cNvSpPr/>
          <p:nvPr/>
        </p:nvSpPr>
        <p:spPr>
          <a:xfrm>
            <a:off x="377475" y="1273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57"/>
          <p:cNvSpPr/>
          <p:nvPr/>
        </p:nvSpPr>
        <p:spPr>
          <a:xfrm>
            <a:off x="1063275" y="892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57"/>
          <p:cNvSpPr/>
          <p:nvPr/>
        </p:nvSpPr>
        <p:spPr>
          <a:xfrm>
            <a:off x="2282475" y="740125"/>
            <a:ext cx="3976800" cy="27723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9" name="Google Shape;799;p57"/>
          <p:cNvSpPr/>
          <p:nvPr/>
        </p:nvSpPr>
        <p:spPr>
          <a:xfrm>
            <a:off x="1444275" y="1502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0" name="Google Shape;800;p57"/>
          <p:cNvSpPr/>
          <p:nvPr/>
        </p:nvSpPr>
        <p:spPr>
          <a:xfrm>
            <a:off x="2282475" y="946225"/>
            <a:ext cx="3672000" cy="269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1" name="Google Shape;801;p57"/>
          <p:cNvSpPr/>
          <p:nvPr/>
        </p:nvSpPr>
        <p:spPr>
          <a:xfrm>
            <a:off x="1444275" y="435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2" name="Google Shape;802;p57"/>
          <p:cNvSpPr/>
          <p:nvPr/>
        </p:nvSpPr>
        <p:spPr>
          <a:xfrm>
            <a:off x="1215675" y="1349725"/>
            <a:ext cx="3672000" cy="32019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3" name="Google Shape;803;p57"/>
          <p:cNvSpPr/>
          <p:nvPr/>
        </p:nvSpPr>
        <p:spPr>
          <a:xfrm>
            <a:off x="19014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4" name="Google Shape;804;p57"/>
          <p:cNvSpPr/>
          <p:nvPr/>
        </p:nvSpPr>
        <p:spPr>
          <a:xfrm>
            <a:off x="1444275" y="740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5" name="Google Shape;805;p57"/>
          <p:cNvSpPr/>
          <p:nvPr/>
        </p:nvSpPr>
        <p:spPr>
          <a:xfrm>
            <a:off x="2692625" y="2633825"/>
            <a:ext cx="3191184" cy="10739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6" name="Google Shape;806;p57"/>
          <p:cNvSpPr/>
          <p:nvPr/>
        </p:nvSpPr>
        <p:spPr>
          <a:xfrm rot="-1052048">
            <a:off x="1702032" y="34720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7" name="Google Shape;807;p57"/>
          <p:cNvSpPr/>
          <p:nvPr/>
        </p:nvSpPr>
        <p:spPr>
          <a:xfrm rot="-1052048">
            <a:off x="2387832" y="2557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8" name="Google Shape;808;p57"/>
          <p:cNvSpPr/>
          <p:nvPr/>
        </p:nvSpPr>
        <p:spPr>
          <a:xfrm>
            <a:off x="301275" y="1375800"/>
            <a:ext cx="3672000" cy="287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9" name="Google Shape;809;p57"/>
          <p:cNvSpPr/>
          <p:nvPr/>
        </p:nvSpPr>
        <p:spPr>
          <a:xfrm>
            <a:off x="148875" y="2340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p57"/>
          <p:cNvSpPr/>
          <p:nvPr/>
        </p:nvSpPr>
        <p:spPr>
          <a:xfrm>
            <a:off x="758475" y="21879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p57"/>
          <p:cNvSpPr/>
          <p:nvPr/>
        </p:nvSpPr>
        <p:spPr>
          <a:xfrm rot="-1052048">
            <a:off x="19306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2" name="Google Shape;812;p57"/>
          <p:cNvSpPr/>
          <p:nvPr/>
        </p:nvSpPr>
        <p:spPr>
          <a:xfrm rot="-1052048">
            <a:off x="990298" y="3692879"/>
            <a:ext cx="3191169" cy="140773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3" name="Google Shape;813;p57"/>
          <p:cNvSpPr/>
          <p:nvPr/>
        </p:nvSpPr>
        <p:spPr>
          <a:xfrm>
            <a:off x="758475" y="2645125"/>
            <a:ext cx="41292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4" name="Google Shape;814;p57"/>
          <p:cNvSpPr/>
          <p:nvPr/>
        </p:nvSpPr>
        <p:spPr>
          <a:xfrm rot="-1052048">
            <a:off x="2464032" y="4081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57"/>
          <p:cNvSpPr/>
          <p:nvPr/>
        </p:nvSpPr>
        <p:spPr>
          <a:xfrm>
            <a:off x="834675" y="1654525"/>
            <a:ext cx="3976800" cy="3158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6" name="Google Shape;816;p57"/>
          <p:cNvSpPr/>
          <p:nvPr/>
        </p:nvSpPr>
        <p:spPr>
          <a:xfrm rot="-1052075">
            <a:off x="2070191" y="34873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7" name="Google Shape;817;p57"/>
          <p:cNvSpPr/>
          <p:nvPr/>
        </p:nvSpPr>
        <p:spPr>
          <a:xfrm rot="-1052075">
            <a:off x="3441791" y="31825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18" name="Google Shape;818;p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0426" y="2797525"/>
            <a:ext cx="548000" cy="1262800"/>
          </a:xfrm>
          <a:prstGeom prst="rect">
            <a:avLst/>
          </a:prstGeom>
          <a:noFill/>
          <a:ln>
            <a:noFill/>
          </a:ln>
        </p:spPr>
      </p:pic>
      <p:sp>
        <p:nvSpPr>
          <p:cNvPr id="819" name="Google Shape;819;p57"/>
          <p:cNvSpPr/>
          <p:nvPr/>
        </p:nvSpPr>
        <p:spPr>
          <a:xfrm rot="200409">
            <a:off x="6491168" y="2286128"/>
            <a:ext cx="767203" cy="1074014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0" name="Google Shape;820;p57"/>
          <p:cNvSpPr/>
          <p:nvPr/>
        </p:nvSpPr>
        <p:spPr>
          <a:xfrm>
            <a:off x="7098425" y="2838425"/>
            <a:ext cx="163800" cy="163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57"/>
          <p:cNvSpPr/>
          <p:nvPr/>
        </p:nvSpPr>
        <p:spPr>
          <a:xfrm>
            <a:off x="225075" y="2035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2" name="Google Shape;822;p57"/>
          <p:cNvSpPr/>
          <p:nvPr/>
        </p:nvSpPr>
        <p:spPr>
          <a:xfrm rot="-1052075">
            <a:off x="2595340" y="3239823"/>
            <a:ext cx="3029778" cy="1174311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826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p58"/>
          <p:cNvSpPr/>
          <p:nvPr/>
        </p:nvSpPr>
        <p:spPr>
          <a:xfrm rot="5726159">
            <a:off x="5914087" y="1024419"/>
            <a:ext cx="3556294" cy="2903562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8" name="Google Shape;828;p58"/>
          <p:cNvSpPr/>
          <p:nvPr/>
        </p:nvSpPr>
        <p:spPr>
          <a:xfrm>
            <a:off x="4049400" y="3421425"/>
            <a:ext cx="5094600" cy="17223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9" name="Google Shape;829;p58"/>
          <p:cNvSpPr/>
          <p:nvPr/>
        </p:nvSpPr>
        <p:spPr>
          <a:xfrm>
            <a:off x="3047050" y="3360075"/>
            <a:ext cx="1104625" cy="1783650"/>
          </a:xfrm>
          <a:prstGeom prst="flowChartManualInpu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0" name="Google Shape;830;p58"/>
          <p:cNvSpPr/>
          <p:nvPr/>
        </p:nvSpPr>
        <p:spPr>
          <a:xfrm rot="-469477">
            <a:off x="6637138" y="1079115"/>
            <a:ext cx="716168" cy="736448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1" name="Google Shape;831;p58"/>
          <p:cNvSpPr/>
          <p:nvPr/>
        </p:nvSpPr>
        <p:spPr>
          <a:xfrm>
            <a:off x="8170325" y="1079100"/>
            <a:ext cx="716100" cy="736500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2" name="Google Shape;832;p58"/>
          <p:cNvSpPr/>
          <p:nvPr/>
        </p:nvSpPr>
        <p:spPr>
          <a:xfrm rot="-719550">
            <a:off x="8170396" y="2146036"/>
            <a:ext cx="716130" cy="736433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3" name="Google Shape;833;p58"/>
          <p:cNvSpPr/>
          <p:nvPr/>
        </p:nvSpPr>
        <p:spPr>
          <a:xfrm>
            <a:off x="377475" y="1273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4" name="Google Shape;834;p58"/>
          <p:cNvSpPr/>
          <p:nvPr/>
        </p:nvSpPr>
        <p:spPr>
          <a:xfrm>
            <a:off x="1063275" y="892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5" name="Google Shape;835;p58"/>
          <p:cNvSpPr/>
          <p:nvPr/>
        </p:nvSpPr>
        <p:spPr>
          <a:xfrm>
            <a:off x="2587275" y="740125"/>
            <a:ext cx="3976800" cy="27723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6" name="Google Shape;836;p58"/>
          <p:cNvSpPr/>
          <p:nvPr/>
        </p:nvSpPr>
        <p:spPr>
          <a:xfrm>
            <a:off x="1444275" y="1502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7" name="Google Shape;837;p58"/>
          <p:cNvSpPr/>
          <p:nvPr/>
        </p:nvSpPr>
        <p:spPr>
          <a:xfrm>
            <a:off x="2282475" y="946225"/>
            <a:ext cx="3672000" cy="269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58"/>
          <p:cNvSpPr/>
          <p:nvPr/>
        </p:nvSpPr>
        <p:spPr>
          <a:xfrm>
            <a:off x="1596675" y="435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58"/>
          <p:cNvSpPr/>
          <p:nvPr/>
        </p:nvSpPr>
        <p:spPr>
          <a:xfrm>
            <a:off x="1672875" y="1349725"/>
            <a:ext cx="3672000" cy="32019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0" name="Google Shape;840;p58"/>
          <p:cNvSpPr/>
          <p:nvPr/>
        </p:nvSpPr>
        <p:spPr>
          <a:xfrm>
            <a:off x="23586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58"/>
          <p:cNvSpPr/>
          <p:nvPr/>
        </p:nvSpPr>
        <p:spPr>
          <a:xfrm>
            <a:off x="1520475" y="740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58"/>
          <p:cNvSpPr/>
          <p:nvPr/>
        </p:nvSpPr>
        <p:spPr>
          <a:xfrm>
            <a:off x="2692625" y="2633825"/>
            <a:ext cx="3191184" cy="10739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58"/>
          <p:cNvSpPr/>
          <p:nvPr/>
        </p:nvSpPr>
        <p:spPr>
          <a:xfrm rot="-1052048">
            <a:off x="1702032" y="34720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58"/>
          <p:cNvSpPr/>
          <p:nvPr/>
        </p:nvSpPr>
        <p:spPr>
          <a:xfrm rot="-1052048">
            <a:off x="2387832" y="2557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5" name="Google Shape;845;p58"/>
          <p:cNvSpPr/>
          <p:nvPr/>
        </p:nvSpPr>
        <p:spPr>
          <a:xfrm>
            <a:off x="1063275" y="1375800"/>
            <a:ext cx="3672000" cy="287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6" name="Google Shape;846;p58"/>
          <p:cNvSpPr/>
          <p:nvPr/>
        </p:nvSpPr>
        <p:spPr>
          <a:xfrm>
            <a:off x="148875" y="2340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7" name="Google Shape;847;p58"/>
          <p:cNvSpPr/>
          <p:nvPr/>
        </p:nvSpPr>
        <p:spPr>
          <a:xfrm>
            <a:off x="758475" y="21879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8" name="Google Shape;848;p58"/>
          <p:cNvSpPr/>
          <p:nvPr/>
        </p:nvSpPr>
        <p:spPr>
          <a:xfrm rot="-1052048">
            <a:off x="19306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9" name="Google Shape;849;p58"/>
          <p:cNvSpPr/>
          <p:nvPr/>
        </p:nvSpPr>
        <p:spPr>
          <a:xfrm rot="-1052048">
            <a:off x="990298" y="3692879"/>
            <a:ext cx="3191169" cy="140773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0" name="Google Shape;850;p58"/>
          <p:cNvSpPr/>
          <p:nvPr/>
        </p:nvSpPr>
        <p:spPr>
          <a:xfrm>
            <a:off x="758475" y="2645125"/>
            <a:ext cx="41292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1" name="Google Shape;851;p58"/>
          <p:cNvSpPr/>
          <p:nvPr/>
        </p:nvSpPr>
        <p:spPr>
          <a:xfrm rot="-1052048">
            <a:off x="2464032" y="4081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2" name="Google Shape;852;p58"/>
          <p:cNvSpPr/>
          <p:nvPr/>
        </p:nvSpPr>
        <p:spPr>
          <a:xfrm>
            <a:off x="1215675" y="1654525"/>
            <a:ext cx="3976800" cy="3158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3" name="Google Shape;853;p58"/>
          <p:cNvSpPr/>
          <p:nvPr/>
        </p:nvSpPr>
        <p:spPr>
          <a:xfrm rot="-1052075">
            <a:off x="2070191" y="34873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4" name="Google Shape;854;p58"/>
          <p:cNvSpPr/>
          <p:nvPr/>
        </p:nvSpPr>
        <p:spPr>
          <a:xfrm rot="-1262048">
            <a:off x="3594199" y="3334942"/>
            <a:ext cx="3029754" cy="128877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55" name="Google Shape;855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12826" y="2873725"/>
            <a:ext cx="548000" cy="1262800"/>
          </a:xfrm>
          <a:prstGeom prst="rect">
            <a:avLst/>
          </a:prstGeom>
          <a:noFill/>
          <a:ln>
            <a:noFill/>
          </a:ln>
        </p:spPr>
      </p:pic>
      <p:sp>
        <p:nvSpPr>
          <p:cNvPr id="856" name="Google Shape;856;p58"/>
          <p:cNvSpPr/>
          <p:nvPr/>
        </p:nvSpPr>
        <p:spPr>
          <a:xfrm rot="688878">
            <a:off x="6491195" y="2286115"/>
            <a:ext cx="767151" cy="1074152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58"/>
          <p:cNvSpPr/>
          <p:nvPr/>
        </p:nvSpPr>
        <p:spPr>
          <a:xfrm>
            <a:off x="7098425" y="2838425"/>
            <a:ext cx="163800" cy="163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8" name="Google Shape;858;p58"/>
          <p:cNvSpPr/>
          <p:nvPr/>
        </p:nvSpPr>
        <p:spPr>
          <a:xfrm>
            <a:off x="529875" y="2035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9" name="Google Shape;859;p58"/>
          <p:cNvSpPr/>
          <p:nvPr/>
        </p:nvSpPr>
        <p:spPr>
          <a:xfrm rot="-1052075">
            <a:off x="2595340" y="3239823"/>
            <a:ext cx="3029778" cy="1174311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863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59"/>
          <p:cNvSpPr/>
          <p:nvPr/>
        </p:nvSpPr>
        <p:spPr>
          <a:xfrm rot="5646129">
            <a:off x="5914093" y="1024352"/>
            <a:ext cx="3556311" cy="2903652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5" name="Google Shape;865;p59"/>
          <p:cNvSpPr/>
          <p:nvPr/>
        </p:nvSpPr>
        <p:spPr>
          <a:xfrm>
            <a:off x="4049400" y="3421425"/>
            <a:ext cx="5094600" cy="1722300"/>
          </a:xfrm>
          <a:prstGeom prst="rec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6" name="Google Shape;866;p59"/>
          <p:cNvSpPr/>
          <p:nvPr/>
        </p:nvSpPr>
        <p:spPr>
          <a:xfrm>
            <a:off x="3047050" y="3360075"/>
            <a:ext cx="1104625" cy="1783650"/>
          </a:xfrm>
          <a:prstGeom prst="flowChartManualInput">
            <a:avLst/>
          </a:prstGeom>
          <a:solidFill>
            <a:srgbClr val="BF9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7" name="Google Shape;867;p59"/>
          <p:cNvSpPr/>
          <p:nvPr/>
        </p:nvSpPr>
        <p:spPr>
          <a:xfrm rot="-921117">
            <a:off x="6637156" y="1079147"/>
            <a:ext cx="716154" cy="736388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Google Shape;868;p59"/>
          <p:cNvSpPr/>
          <p:nvPr/>
        </p:nvSpPr>
        <p:spPr>
          <a:xfrm rot="-600646">
            <a:off x="8170310" y="1079231"/>
            <a:ext cx="716204" cy="736624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59"/>
          <p:cNvSpPr/>
          <p:nvPr/>
        </p:nvSpPr>
        <p:spPr>
          <a:xfrm rot="-336045">
            <a:off x="8170389" y="2145958"/>
            <a:ext cx="716219" cy="736428"/>
          </a:xfrm>
          <a:prstGeom prst="beve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0" name="Google Shape;870;p59"/>
          <p:cNvSpPr/>
          <p:nvPr/>
        </p:nvSpPr>
        <p:spPr>
          <a:xfrm>
            <a:off x="377475" y="1273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1" name="Google Shape;871;p59"/>
          <p:cNvSpPr/>
          <p:nvPr/>
        </p:nvSpPr>
        <p:spPr>
          <a:xfrm>
            <a:off x="1063275" y="8925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2" name="Google Shape;872;p59"/>
          <p:cNvSpPr/>
          <p:nvPr/>
        </p:nvSpPr>
        <p:spPr>
          <a:xfrm>
            <a:off x="2739675" y="740125"/>
            <a:ext cx="3976800" cy="27723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3" name="Google Shape;873;p59"/>
          <p:cNvSpPr/>
          <p:nvPr/>
        </p:nvSpPr>
        <p:spPr>
          <a:xfrm>
            <a:off x="1444275" y="1502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C78D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4" name="Google Shape;874;p59"/>
          <p:cNvSpPr/>
          <p:nvPr/>
        </p:nvSpPr>
        <p:spPr>
          <a:xfrm>
            <a:off x="2663475" y="946225"/>
            <a:ext cx="3672000" cy="26910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7376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5" name="Google Shape;875;p59"/>
          <p:cNvSpPr/>
          <p:nvPr/>
        </p:nvSpPr>
        <p:spPr>
          <a:xfrm>
            <a:off x="1825275" y="435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59"/>
          <p:cNvSpPr/>
          <p:nvPr/>
        </p:nvSpPr>
        <p:spPr>
          <a:xfrm>
            <a:off x="1672875" y="1349725"/>
            <a:ext cx="3672000" cy="32019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59"/>
          <p:cNvSpPr/>
          <p:nvPr/>
        </p:nvSpPr>
        <p:spPr>
          <a:xfrm>
            <a:off x="23586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59"/>
          <p:cNvSpPr/>
          <p:nvPr/>
        </p:nvSpPr>
        <p:spPr>
          <a:xfrm>
            <a:off x="1596675" y="7401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59"/>
          <p:cNvSpPr/>
          <p:nvPr/>
        </p:nvSpPr>
        <p:spPr>
          <a:xfrm>
            <a:off x="2692625" y="2633825"/>
            <a:ext cx="3191184" cy="10739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0" name="Google Shape;880;p59"/>
          <p:cNvSpPr/>
          <p:nvPr/>
        </p:nvSpPr>
        <p:spPr>
          <a:xfrm rot="-1052048">
            <a:off x="1702032" y="34720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1" name="Google Shape;881;p59"/>
          <p:cNvSpPr/>
          <p:nvPr/>
        </p:nvSpPr>
        <p:spPr>
          <a:xfrm rot="-1052048">
            <a:off x="2540232" y="2557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2" name="Google Shape;882;p59"/>
          <p:cNvSpPr/>
          <p:nvPr/>
        </p:nvSpPr>
        <p:spPr>
          <a:xfrm>
            <a:off x="1063275" y="946225"/>
            <a:ext cx="4129200" cy="33006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3" name="Google Shape;883;p59"/>
          <p:cNvSpPr/>
          <p:nvPr/>
        </p:nvSpPr>
        <p:spPr>
          <a:xfrm>
            <a:off x="148875" y="2084125"/>
            <a:ext cx="4170600" cy="27723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4" name="Google Shape;884;p59"/>
          <p:cNvSpPr/>
          <p:nvPr/>
        </p:nvSpPr>
        <p:spPr>
          <a:xfrm>
            <a:off x="758475" y="21879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5" name="Google Shape;885;p59"/>
          <p:cNvSpPr/>
          <p:nvPr/>
        </p:nvSpPr>
        <p:spPr>
          <a:xfrm rot="-1052048">
            <a:off x="1930632" y="37768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59"/>
          <p:cNvSpPr/>
          <p:nvPr/>
        </p:nvSpPr>
        <p:spPr>
          <a:xfrm rot="-1052048">
            <a:off x="990298" y="3692879"/>
            <a:ext cx="3191169" cy="140773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59"/>
          <p:cNvSpPr/>
          <p:nvPr/>
        </p:nvSpPr>
        <p:spPr>
          <a:xfrm>
            <a:off x="758475" y="2645125"/>
            <a:ext cx="41292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8" name="Google Shape;888;p59"/>
          <p:cNvSpPr/>
          <p:nvPr/>
        </p:nvSpPr>
        <p:spPr>
          <a:xfrm rot="-1052048">
            <a:off x="2464032" y="4081635"/>
            <a:ext cx="3191169" cy="1073959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9" name="Google Shape;889;p59"/>
          <p:cNvSpPr/>
          <p:nvPr/>
        </p:nvSpPr>
        <p:spPr>
          <a:xfrm>
            <a:off x="1444275" y="1578325"/>
            <a:ext cx="3976800" cy="3158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0" name="Google Shape;890;p59"/>
          <p:cNvSpPr/>
          <p:nvPr/>
        </p:nvSpPr>
        <p:spPr>
          <a:xfrm rot="-1052075">
            <a:off x="2070191" y="3487364"/>
            <a:ext cx="3029778" cy="128880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1" name="Google Shape;891;p59"/>
          <p:cNvSpPr/>
          <p:nvPr/>
        </p:nvSpPr>
        <p:spPr>
          <a:xfrm rot="-1262048">
            <a:off x="3670399" y="3182542"/>
            <a:ext cx="3029754" cy="128877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92" name="Google Shape;892;p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7626" y="2949925"/>
            <a:ext cx="548000" cy="1262800"/>
          </a:xfrm>
          <a:prstGeom prst="rect">
            <a:avLst/>
          </a:prstGeom>
          <a:noFill/>
          <a:ln>
            <a:noFill/>
          </a:ln>
        </p:spPr>
      </p:pic>
      <p:sp>
        <p:nvSpPr>
          <p:cNvPr id="893" name="Google Shape;893;p59"/>
          <p:cNvSpPr/>
          <p:nvPr/>
        </p:nvSpPr>
        <p:spPr>
          <a:xfrm rot="688878">
            <a:off x="6491195" y="2286115"/>
            <a:ext cx="767151" cy="1074152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4" name="Google Shape;894;p59"/>
          <p:cNvSpPr/>
          <p:nvPr/>
        </p:nvSpPr>
        <p:spPr>
          <a:xfrm>
            <a:off x="7098425" y="2838425"/>
            <a:ext cx="163800" cy="1638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5" name="Google Shape;895;p59"/>
          <p:cNvSpPr/>
          <p:nvPr/>
        </p:nvSpPr>
        <p:spPr>
          <a:xfrm>
            <a:off x="834675" y="1959325"/>
            <a:ext cx="3672000" cy="25161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6" name="Google Shape;896;p59"/>
          <p:cNvSpPr/>
          <p:nvPr/>
        </p:nvSpPr>
        <p:spPr>
          <a:xfrm rot="-1052075">
            <a:off x="2595340" y="3239823"/>
            <a:ext cx="3029778" cy="1174311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59"/>
          <p:cNvSpPr/>
          <p:nvPr/>
        </p:nvSpPr>
        <p:spPr>
          <a:xfrm rot="-1052037">
            <a:off x="4212715" y="3181448"/>
            <a:ext cx="2558483" cy="799748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D85C6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/>
          <p:nvPr/>
        </p:nvSpPr>
        <p:spPr>
          <a:xfrm>
            <a:off x="2191925" y="1405375"/>
            <a:ext cx="2890200" cy="25566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4233075" y="1653100"/>
            <a:ext cx="2566800" cy="24960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/>
          <p:nvPr/>
        </p:nvSpPr>
        <p:spPr>
          <a:xfrm rot="2159980">
            <a:off x="3183968" y="1356338"/>
            <a:ext cx="501718" cy="894830"/>
          </a:xfrm>
          <a:prstGeom prst="upArrow">
            <a:avLst>
              <a:gd fmla="val 50000" name="adj1"/>
              <a:gd fmla="val 40269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 rot="1702603">
            <a:off x="5190114" y="1685219"/>
            <a:ext cx="551690" cy="929819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D85C6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/>
          <p:nvPr/>
        </p:nvSpPr>
        <p:spPr>
          <a:xfrm>
            <a:off x="2222250" y="1385175"/>
            <a:ext cx="2890200" cy="25566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/>
          <p:nvPr/>
        </p:nvSpPr>
        <p:spPr>
          <a:xfrm>
            <a:off x="4182550" y="1693525"/>
            <a:ext cx="2566800" cy="24960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/>
          <p:nvPr/>
        </p:nvSpPr>
        <p:spPr>
          <a:xfrm rot="2159980">
            <a:off x="3173843" y="1285613"/>
            <a:ext cx="501718" cy="894830"/>
          </a:xfrm>
          <a:prstGeom prst="upArrow">
            <a:avLst>
              <a:gd fmla="val 50000" name="adj1"/>
              <a:gd fmla="val 40269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/>
          <p:nvPr/>
        </p:nvSpPr>
        <p:spPr>
          <a:xfrm rot="1702603">
            <a:off x="5068839" y="1675119"/>
            <a:ext cx="551690" cy="929819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D85C6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/>
          <p:nvPr/>
        </p:nvSpPr>
        <p:spPr>
          <a:xfrm>
            <a:off x="2202025" y="1354875"/>
            <a:ext cx="2890200" cy="25566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4121900" y="1764250"/>
            <a:ext cx="2566800" cy="24960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9"/>
          <p:cNvSpPr/>
          <p:nvPr/>
        </p:nvSpPr>
        <p:spPr>
          <a:xfrm rot="2159980">
            <a:off x="3224368" y="1235088"/>
            <a:ext cx="501718" cy="894830"/>
          </a:xfrm>
          <a:prstGeom prst="upArrow">
            <a:avLst>
              <a:gd fmla="val 50000" name="adj1"/>
              <a:gd fmla="val 40269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/>
          <p:nvPr/>
        </p:nvSpPr>
        <p:spPr>
          <a:xfrm rot="1702603">
            <a:off x="5018314" y="1654894"/>
            <a:ext cx="551690" cy="929819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D85C6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/>
          <p:nvPr/>
        </p:nvSpPr>
        <p:spPr>
          <a:xfrm>
            <a:off x="2272775" y="1223475"/>
            <a:ext cx="2890200" cy="2556600"/>
          </a:xfrm>
          <a:prstGeom prst="cube">
            <a:avLst>
              <a:gd fmla="val 25000" name="adj"/>
            </a:avLst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0"/>
          <p:cNvSpPr/>
          <p:nvPr/>
        </p:nvSpPr>
        <p:spPr>
          <a:xfrm>
            <a:off x="3990525" y="1784475"/>
            <a:ext cx="2566800" cy="2496000"/>
          </a:xfrm>
          <a:prstGeom prst="cube">
            <a:avLst>
              <a:gd fmla="val 25000" name="adj"/>
            </a:avLst>
          </a:prstGeom>
          <a:solidFill>
            <a:srgbClr val="274E1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0"/>
          <p:cNvSpPr/>
          <p:nvPr/>
        </p:nvSpPr>
        <p:spPr>
          <a:xfrm rot="2159980">
            <a:off x="3183943" y="1235088"/>
            <a:ext cx="501718" cy="894830"/>
          </a:xfrm>
          <a:prstGeom prst="upArrow">
            <a:avLst>
              <a:gd fmla="val 50000" name="adj1"/>
              <a:gd fmla="val 40269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0"/>
          <p:cNvSpPr/>
          <p:nvPr/>
        </p:nvSpPr>
        <p:spPr>
          <a:xfrm rot="1702603">
            <a:off x="5068839" y="1675119"/>
            <a:ext cx="551690" cy="929819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DAF8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/>
          <p:nvPr/>
        </p:nvSpPr>
        <p:spPr>
          <a:xfrm>
            <a:off x="0" y="2571750"/>
            <a:ext cx="9144000" cy="25716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1"/>
          <p:cNvSpPr/>
          <p:nvPr/>
        </p:nvSpPr>
        <p:spPr>
          <a:xfrm>
            <a:off x="807525" y="257825"/>
            <a:ext cx="3041604" cy="94986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1"/>
          <p:cNvSpPr/>
          <p:nvPr/>
        </p:nvSpPr>
        <p:spPr>
          <a:xfrm>
            <a:off x="4253375" y="2938787"/>
            <a:ext cx="980200" cy="58200"/>
          </a:xfrm>
          <a:custGeom>
            <a:rect b="b" l="l" r="r" t="t"/>
            <a:pathLst>
              <a:path extrusionOk="0" h="2328" w="39208">
                <a:moveTo>
                  <a:pt x="0" y="1493"/>
                </a:moveTo>
                <a:cubicBezTo>
                  <a:pt x="4287" y="2105"/>
                  <a:pt x="8733" y="-770"/>
                  <a:pt x="12934" y="280"/>
                </a:cubicBezTo>
                <a:cubicBezTo>
                  <a:pt x="21456" y="2409"/>
                  <a:pt x="30424" y="2301"/>
                  <a:pt x="39208" y="2301"/>
                </a:cubicBezTo>
              </a:path>
            </a:pathLst>
          </a:custGeom>
          <a:noFill/>
          <a:ln cap="flat" cmpd="sng" w="19050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8" name="Google Shape;118;p21"/>
          <p:cNvSpPr/>
          <p:nvPr/>
        </p:nvSpPr>
        <p:spPr>
          <a:xfrm>
            <a:off x="3828950" y="3295982"/>
            <a:ext cx="1131775" cy="90475"/>
          </a:xfrm>
          <a:custGeom>
            <a:rect b="b" l="l" r="r" t="t"/>
            <a:pathLst>
              <a:path extrusionOk="0" h="3619" w="45271">
                <a:moveTo>
                  <a:pt x="0" y="948"/>
                </a:moveTo>
                <a:cubicBezTo>
                  <a:pt x="7163" y="3334"/>
                  <a:pt x="15189" y="1383"/>
                  <a:pt x="22636" y="139"/>
                </a:cubicBezTo>
                <a:cubicBezTo>
                  <a:pt x="25958" y="-416"/>
                  <a:pt x="29325" y="1462"/>
                  <a:pt x="32337" y="2969"/>
                </a:cubicBezTo>
                <a:cubicBezTo>
                  <a:pt x="36210" y="4907"/>
                  <a:pt x="40941" y="1756"/>
                  <a:pt x="45271" y="1756"/>
                </a:cubicBezTo>
              </a:path>
            </a:pathLst>
          </a:custGeom>
          <a:noFill/>
          <a:ln cap="flat" cmpd="sng" w="19050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9" name="Google Shape;119;p21"/>
          <p:cNvSpPr/>
          <p:nvPr/>
        </p:nvSpPr>
        <p:spPr>
          <a:xfrm>
            <a:off x="5092100" y="3426320"/>
            <a:ext cx="656825" cy="145975"/>
          </a:xfrm>
          <a:custGeom>
            <a:rect b="b" l="l" r="r" t="t"/>
            <a:pathLst>
              <a:path extrusionOk="0" h="5839" w="26273">
                <a:moveTo>
                  <a:pt x="0" y="5839"/>
                </a:moveTo>
                <a:cubicBezTo>
                  <a:pt x="4582" y="4312"/>
                  <a:pt x="8575" y="974"/>
                  <a:pt x="13339" y="180"/>
                </a:cubicBezTo>
                <a:cubicBezTo>
                  <a:pt x="17666" y="-541"/>
                  <a:pt x="21887" y="2605"/>
                  <a:pt x="26273" y="2605"/>
                </a:cubicBezTo>
              </a:path>
            </a:pathLst>
          </a:custGeom>
          <a:noFill/>
          <a:ln cap="flat" cmpd="sng" w="19050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