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7cac9d4d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7cac9d4d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7cac9d4d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7cac9d4d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7cac9d4d8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27cac9d4d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7cac9d4d8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7cac9d4d8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2654dd58e8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2654dd58e8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2654dd58e8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2654dd58e8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2654dd58e8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2654dd58e8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2654dd58e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2654dd58e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2654dd58e8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2654dd58e8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2654dd58e8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2654dd58e8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54dd58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54dd58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654dd58e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654dd58e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654dd58e8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654dd58e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54dd58e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54dd58e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654dd58e8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654dd58e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654dd58e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654dd58e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654dd58e8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654dd58e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654dd58e8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654dd58e8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2"/>
          <p:cNvSpPr/>
          <p:nvPr/>
        </p:nvSpPr>
        <p:spPr>
          <a:xfrm>
            <a:off x="8625" y="4213225"/>
            <a:ext cx="9144000" cy="930275"/>
          </a:xfrm>
          <a:prstGeom prst="flowChart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2"/>
          <p:cNvSpPr/>
          <p:nvPr/>
        </p:nvSpPr>
        <p:spPr>
          <a:xfrm>
            <a:off x="3386725" y="2676850"/>
            <a:ext cx="1507800" cy="15843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2"/>
          <p:cNvSpPr/>
          <p:nvPr/>
        </p:nvSpPr>
        <p:spPr>
          <a:xfrm>
            <a:off x="3386700" y="1875275"/>
            <a:ext cx="1507800" cy="8016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2"/>
          <p:cNvSpPr/>
          <p:nvPr/>
        </p:nvSpPr>
        <p:spPr>
          <a:xfrm>
            <a:off x="3921100" y="3650200"/>
            <a:ext cx="496200" cy="6111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3" name="Google Shape;16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1200" y="3233200"/>
            <a:ext cx="880225" cy="102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/>
          <p:nvPr/>
        </p:nvSpPr>
        <p:spPr>
          <a:xfrm>
            <a:off x="3312175" y="2100850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2"/>
          <p:cNvSpPr/>
          <p:nvPr/>
        </p:nvSpPr>
        <p:spPr>
          <a:xfrm>
            <a:off x="3976713" y="1672063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2"/>
          <p:cNvSpPr/>
          <p:nvPr/>
        </p:nvSpPr>
        <p:spPr>
          <a:xfrm>
            <a:off x="3236063" y="3157025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3"/>
          <p:cNvSpPr/>
          <p:nvPr/>
        </p:nvSpPr>
        <p:spPr>
          <a:xfrm>
            <a:off x="8625" y="4213225"/>
            <a:ext cx="9144000" cy="930275"/>
          </a:xfrm>
          <a:prstGeom prst="flowChart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3"/>
          <p:cNvSpPr/>
          <p:nvPr/>
        </p:nvSpPr>
        <p:spPr>
          <a:xfrm>
            <a:off x="3386725" y="2676850"/>
            <a:ext cx="1507800" cy="15843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3"/>
          <p:cNvSpPr/>
          <p:nvPr/>
        </p:nvSpPr>
        <p:spPr>
          <a:xfrm>
            <a:off x="3386700" y="1875275"/>
            <a:ext cx="1507800" cy="8016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3"/>
          <p:cNvSpPr/>
          <p:nvPr/>
        </p:nvSpPr>
        <p:spPr>
          <a:xfrm>
            <a:off x="3921100" y="3650200"/>
            <a:ext cx="496200" cy="6111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7" name="Google Shape;17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3375" y="3233200"/>
            <a:ext cx="880225" cy="102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3"/>
          <p:cNvSpPr/>
          <p:nvPr/>
        </p:nvSpPr>
        <p:spPr>
          <a:xfrm>
            <a:off x="3312175" y="2100850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3"/>
          <p:cNvSpPr/>
          <p:nvPr/>
        </p:nvSpPr>
        <p:spPr>
          <a:xfrm>
            <a:off x="3976713" y="1672063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3"/>
          <p:cNvSpPr/>
          <p:nvPr/>
        </p:nvSpPr>
        <p:spPr>
          <a:xfrm>
            <a:off x="3236063" y="3157025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4"/>
          <p:cNvSpPr/>
          <p:nvPr/>
        </p:nvSpPr>
        <p:spPr>
          <a:xfrm>
            <a:off x="8625" y="4213225"/>
            <a:ext cx="9144000" cy="930275"/>
          </a:xfrm>
          <a:prstGeom prst="flowChart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4"/>
          <p:cNvSpPr/>
          <p:nvPr/>
        </p:nvSpPr>
        <p:spPr>
          <a:xfrm>
            <a:off x="3386725" y="2676850"/>
            <a:ext cx="1507800" cy="15843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4"/>
          <p:cNvSpPr/>
          <p:nvPr/>
        </p:nvSpPr>
        <p:spPr>
          <a:xfrm>
            <a:off x="3386700" y="1875275"/>
            <a:ext cx="1507800" cy="8016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4"/>
          <p:cNvSpPr/>
          <p:nvPr/>
        </p:nvSpPr>
        <p:spPr>
          <a:xfrm>
            <a:off x="3921100" y="3650200"/>
            <a:ext cx="496200" cy="6111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1" name="Google Shape;19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233200"/>
            <a:ext cx="880225" cy="102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4"/>
          <p:cNvSpPr/>
          <p:nvPr/>
        </p:nvSpPr>
        <p:spPr>
          <a:xfrm>
            <a:off x="3312175" y="2100850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4"/>
          <p:cNvSpPr/>
          <p:nvPr/>
        </p:nvSpPr>
        <p:spPr>
          <a:xfrm>
            <a:off x="3976713" y="1672063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4"/>
          <p:cNvSpPr/>
          <p:nvPr/>
        </p:nvSpPr>
        <p:spPr>
          <a:xfrm>
            <a:off x="3236063" y="3157025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5"/>
          <p:cNvSpPr/>
          <p:nvPr/>
        </p:nvSpPr>
        <p:spPr>
          <a:xfrm>
            <a:off x="8625" y="4213225"/>
            <a:ext cx="9144000" cy="930275"/>
          </a:xfrm>
          <a:prstGeom prst="flowChart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5"/>
          <p:cNvSpPr/>
          <p:nvPr/>
        </p:nvSpPr>
        <p:spPr>
          <a:xfrm>
            <a:off x="3386725" y="2676850"/>
            <a:ext cx="1507800" cy="15843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5"/>
          <p:cNvSpPr/>
          <p:nvPr/>
        </p:nvSpPr>
        <p:spPr>
          <a:xfrm>
            <a:off x="3386700" y="1875275"/>
            <a:ext cx="1507800" cy="8016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3921100" y="3650200"/>
            <a:ext cx="496200" cy="6111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5" name="Google Shape;20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01350" y="3157025"/>
            <a:ext cx="880225" cy="1028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5"/>
          <p:cNvSpPr/>
          <p:nvPr/>
        </p:nvSpPr>
        <p:spPr>
          <a:xfrm>
            <a:off x="3312175" y="2100850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5"/>
          <p:cNvSpPr/>
          <p:nvPr/>
        </p:nvSpPr>
        <p:spPr>
          <a:xfrm>
            <a:off x="3976713" y="1672063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5"/>
          <p:cNvSpPr/>
          <p:nvPr/>
        </p:nvSpPr>
        <p:spPr>
          <a:xfrm>
            <a:off x="3236063" y="3157025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1420925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5161350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4" name="Google Shape;64;p14"/>
          <p:cNvCxnSpPr/>
          <p:nvPr/>
        </p:nvCxnSpPr>
        <p:spPr>
          <a:xfrm>
            <a:off x="1878975" y="293450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" name="Google Shape;65;p14"/>
          <p:cNvCxnSpPr/>
          <p:nvPr/>
        </p:nvCxnSpPr>
        <p:spPr>
          <a:xfrm flipH="1">
            <a:off x="5810575" y="293450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1525900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4913225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4" name="Google Shape;74;p15"/>
          <p:cNvCxnSpPr/>
          <p:nvPr/>
        </p:nvCxnSpPr>
        <p:spPr>
          <a:xfrm>
            <a:off x="1878975" y="293450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5" name="Google Shape;75;p15"/>
          <p:cNvCxnSpPr/>
          <p:nvPr/>
        </p:nvCxnSpPr>
        <p:spPr>
          <a:xfrm flipH="1">
            <a:off x="5686525" y="292025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5"/>
          <p:cNvSpPr txBox="1"/>
          <p:nvPr/>
        </p:nvSpPr>
        <p:spPr>
          <a:xfrm>
            <a:off x="-716625" y="539300"/>
            <a:ext cx="549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1640425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/>
          <p:nvPr/>
        </p:nvSpPr>
        <p:spPr>
          <a:xfrm>
            <a:off x="4827350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5" name="Google Shape;85;p16"/>
          <p:cNvCxnSpPr/>
          <p:nvPr/>
        </p:nvCxnSpPr>
        <p:spPr>
          <a:xfrm>
            <a:off x="1974400" y="293450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6"/>
          <p:cNvCxnSpPr/>
          <p:nvPr/>
        </p:nvCxnSpPr>
        <p:spPr>
          <a:xfrm flipH="1">
            <a:off x="5552925" y="292025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" name="Google Shape;87;p16"/>
          <p:cNvSpPr txBox="1"/>
          <p:nvPr/>
        </p:nvSpPr>
        <p:spPr>
          <a:xfrm>
            <a:off x="-716625" y="539300"/>
            <a:ext cx="549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7"/>
          <p:cNvSpPr/>
          <p:nvPr/>
        </p:nvSpPr>
        <p:spPr>
          <a:xfrm>
            <a:off x="1745400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4703300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6" name="Google Shape;96;p17"/>
          <p:cNvCxnSpPr/>
          <p:nvPr/>
        </p:nvCxnSpPr>
        <p:spPr>
          <a:xfrm>
            <a:off x="2050750" y="295835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7"/>
          <p:cNvCxnSpPr/>
          <p:nvPr/>
        </p:nvCxnSpPr>
        <p:spPr>
          <a:xfrm flipH="1">
            <a:off x="5438425" y="294410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8" name="Google Shape;98;p17"/>
          <p:cNvSpPr txBox="1"/>
          <p:nvPr/>
        </p:nvSpPr>
        <p:spPr>
          <a:xfrm>
            <a:off x="-716625" y="539300"/>
            <a:ext cx="549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8"/>
          <p:cNvSpPr/>
          <p:nvPr/>
        </p:nvSpPr>
        <p:spPr>
          <a:xfrm>
            <a:off x="1869450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8"/>
          <p:cNvSpPr/>
          <p:nvPr/>
        </p:nvSpPr>
        <p:spPr>
          <a:xfrm>
            <a:off x="4572000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7" name="Google Shape;107;p18"/>
          <p:cNvCxnSpPr/>
          <p:nvPr/>
        </p:nvCxnSpPr>
        <p:spPr>
          <a:xfrm>
            <a:off x="2136650" y="295835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8"/>
          <p:cNvCxnSpPr/>
          <p:nvPr/>
        </p:nvCxnSpPr>
        <p:spPr>
          <a:xfrm flipH="1">
            <a:off x="5314375" y="294410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8"/>
          <p:cNvSpPr txBox="1"/>
          <p:nvPr/>
        </p:nvSpPr>
        <p:spPr>
          <a:xfrm>
            <a:off x="-716625" y="539300"/>
            <a:ext cx="549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9"/>
          <p:cNvSpPr/>
          <p:nvPr/>
        </p:nvSpPr>
        <p:spPr>
          <a:xfrm>
            <a:off x="1947750" y="1818000"/>
            <a:ext cx="2624250" cy="2414300"/>
          </a:xfrm>
          <a:prstGeom prst="flowChartProcess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/>
          <p:nvPr/>
        </p:nvSpPr>
        <p:spPr>
          <a:xfrm>
            <a:off x="4524275" y="1818000"/>
            <a:ext cx="2624250" cy="2414300"/>
          </a:xfrm>
          <a:prstGeom prst="flowChart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8" name="Google Shape;118;p19"/>
          <p:cNvCxnSpPr/>
          <p:nvPr/>
        </p:nvCxnSpPr>
        <p:spPr>
          <a:xfrm>
            <a:off x="2184350" y="2958350"/>
            <a:ext cx="1460100" cy="9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9" name="Google Shape;119;p19"/>
          <p:cNvCxnSpPr/>
          <p:nvPr/>
        </p:nvCxnSpPr>
        <p:spPr>
          <a:xfrm flipH="1">
            <a:off x="5314375" y="2944100"/>
            <a:ext cx="1593600" cy="3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0" name="Google Shape;120;p19"/>
          <p:cNvSpPr txBox="1"/>
          <p:nvPr/>
        </p:nvSpPr>
        <p:spPr>
          <a:xfrm>
            <a:off x="-716625" y="539300"/>
            <a:ext cx="549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0"/>
          <p:cNvSpPr/>
          <p:nvPr/>
        </p:nvSpPr>
        <p:spPr>
          <a:xfrm>
            <a:off x="-39100" y="3917400"/>
            <a:ext cx="9183100" cy="1226100"/>
          </a:xfrm>
          <a:prstGeom prst="flowChartProcess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0"/>
          <p:cNvSpPr/>
          <p:nvPr/>
        </p:nvSpPr>
        <p:spPr>
          <a:xfrm>
            <a:off x="934250" y="445025"/>
            <a:ext cx="1679508" cy="93517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/>
          <p:nvPr/>
        </p:nvSpPr>
        <p:spPr>
          <a:xfrm>
            <a:off x="6411475" y="217313"/>
            <a:ext cx="1679508" cy="93517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0"/>
          <p:cNvSpPr/>
          <p:nvPr/>
        </p:nvSpPr>
        <p:spPr>
          <a:xfrm>
            <a:off x="3834675" y="319800"/>
            <a:ext cx="1679508" cy="93517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0"/>
          <p:cNvSpPr/>
          <p:nvPr/>
        </p:nvSpPr>
        <p:spPr>
          <a:xfrm>
            <a:off x="56350" y="57250"/>
            <a:ext cx="820800" cy="7158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2" name="Google Shape;132;p20"/>
          <p:cNvCxnSpPr/>
          <p:nvPr/>
        </p:nvCxnSpPr>
        <p:spPr>
          <a:xfrm>
            <a:off x="285350" y="844650"/>
            <a:ext cx="47700" cy="305400"/>
          </a:xfrm>
          <a:prstGeom prst="straightConnector1">
            <a:avLst/>
          </a:prstGeom>
          <a:noFill/>
          <a:ln cap="flat" cmpd="sng" w="2857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20"/>
          <p:cNvCxnSpPr/>
          <p:nvPr/>
        </p:nvCxnSpPr>
        <p:spPr>
          <a:xfrm>
            <a:off x="638425" y="892375"/>
            <a:ext cx="143100" cy="276600"/>
          </a:xfrm>
          <a:prstGeom prst="straightConnector1">
            <a:avLst/>
          </a:prstGeom>
          <a:noFill/>
          <a:ln cap="flat" cmpd="sng" w="2857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20"/>
          <p:cNvCxnSpPr>
            <a:stCxn id="131" idx="5"/>
          </p:cNvCxnSpPr>
          <p:nvPr/>
        </p:nvCxnSpPr>
        <p:spPr>
          <a:xfrm>
            <a:off x="756947" y="668224"/>
            <a:ext cx="454200" cy="186000"/>
          </a:xfrm>
          <a:prstGeom prst="straightConnector1">
            <a:avLst/>
          </a:prstGeom>
          <a:noFill/>
          <a:ln cap="flat" cmpd="sng" w="2857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20"/>
          <p:cNvCxnSpPr>
            <a:stCxn id="131" idx="7"/>
          </p:cNvCxnSpPr>
          <p:nvPr/>
        </p:nvCxnSpPr>
        <p:spPr>
          <a:xfrm>
            <a:off x="756947" y="162076"/>
            <a:ext cx="482700" cy="186300"/>
          </a:xfrm>
          <a:prstGeom prst="straightConnector1">
            <a:avLst/>
          </a:prstGeom>
          <a:noFill/>
          <a:ln cap="flat" cmpd="sng" w="2857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6" name="Google Shape;136;p20"/>
          <p:cNvSpPr/>
          <p:nvPr/>
        </p:nvSpPr>
        <p:spPr>
          <a:xfrm>
            <a:off x="3825675" y="1999325"/>
            <a:ext cx="1230900" cy="19563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0"/>
          <p:cNvSpPr/>
          <p:nvPr/>
        </p:nvSpPr>
        <p:spPr>
          <a:xfrm>
            <a:off x="3873400" y="1522200"/>
            <a:ext cx="1097388" cy="71582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3774269" y="2209250"/>
            <a:ext cx="595350" cy="1803575"/>
          </a:xfrm>
          <a:custGeom>
            <a:rect b="b" l="l" r="r" t="t"/>
            <a:pathLst>
              <a:path extrusionOk="0" h="72143" w="23814">
                <a:moveTo>
                  <a:pt x="23814" y="0"/>
                </a:moveTo>
                <a:cubicBezTo>
                  <a:pt x="20311" y="14003"/>
                  <a:pt x="2980" y="22110"/>
                  <a:pt x="148" y="36263"/>
                </a:cubicBezTo>
                <a:cubicBezTo>
                  <a:pt x="-1038" y="42190"/>
                  <a:pt x="15072" y="42168"/>
                  <a:pt x="13889" y="48096"/>
                </a:cubicBezTo>
                <a:cubicBezTo>
                  <a:pt x="12219" y="56464"/>
                  <a:pt x="-2127" y="67622"/>
                  <a:pt x="5110" y="72143"/>
                </a:cubicBezTo>
              </a:path>
            </a:pathLst>
          </a:cu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9" name="Google Shape;139;p20"/>
          <p:cNvSpPr/>
          <p:nvPr/>
        </p:nvSpPr>
        <p:spPr>
          <a:xfrm>
            <a:off x="4521125" y="2237900"/>
            <a:ext cx="1490275" cy="1641325"/>
          </a:xfrm>
          <a:custGeom>
            <a:rect b="b" l="l" r="r" t="t"/>
            <a:pathLst>
              <a:path extrusionOk="0" h="65653" w="59611">
                <a:moveTo>
                  <a:pt x="9971" y="0"/>
                </a:moveTo>
                <a:cubicBezTo>
                  <a:pt x="1533" y="3165"/>
                  <a:pt x="-4060" y="22045"/>
                  <a:pt x="3864" y="26337"/>
                </a:cubicBezTo>
                <a:cubicBezTo>
                  <a:pt x="10428" y="29892"/>
                  <a:pt x="16451" y="34511"/>
                  <a:pt x="23331" y="37407"/>
                </a:cubicBezTo>
                <a:cubicBezTo>
                  <a:pt x="35604" y="42574"/>
                  <a:pt x="50303" y="45501"/>
                  <a:pt x="58830" y="55729"/>
                </a:cubicBezTo>
                <a:cubicBezTo>
                  <a:pt x="61072" y="58418"/>
                  <a:pt x="57871" y="63179"/>
                  <a:pt x="55394" y="65653"/>
                </a:cubicBezTo>
              </a:path>
            </a:pathLst>
          </a:cu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1"/>
          <p:cNvSpPr/>
          <p:nvPr/>
        </p:nvSpPr>
        <p:spPr>
          <a:xfrm>
            <a:off x="8625" y="4213225"/>
            <a:ext cx="9144000" cy="930275"/>
          </a:xfrm>
          <a:prstGeom prst="flowChart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1"/>
          <p:cNvSpPr/>
          <p:nvPr/>
        </p:nvSpPr>
        <p:spPr>
          <a:xfrm>
            <a:off x="3386725" y="2676850"/>
            <a:ext cx="1507800" cy="15843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1"/>
          <p:cNvSpPr/>
          <p:nvPr/>
        </p:nvSpPr>
        <p:spPr>
          <a:xfrm>
            <a:off x="3386700" y="1875275"/>
            <a:ext cx="1507800" cy="8016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1"/>
          <p:cNvSpPr/>
          <p:nvPr/>
        </p:nvSpPr>
        <p:spPr>
          <a:xfrm>
            <a:off x="3921100" y="3650200"/>
            <a:ext cx="496200" cy="6111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1"/>
          <p:cNvSpPr/>
          <p:nvPr/>
        </p:nvSpPr>
        <p:spPr>
          <a:xfrm>
            <a:off x="3312175" y="2100850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1"/>
          <p:cNvSpPr/>
          <p:nvPr/>
        </p:nvSpPr>
        <p:spPr>
          <a:xfrm>
            <a:off x="3976713" y="1672063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1"/>
          <p:cNvSpPr/>
          <p:nvPr/>
        </p:nvSpPr>
        <p:spPr>
          <a:xfrm>
            <a:off x="3236063" y="3157025"/>
            <a:ext cx="327780" cy="350460"/>
          </a:xfrm>
          <a:prstGeom prst="cloud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