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40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</p:sldIdLst>
  <p:sldSz cy="5143500" cx="9144000"/>
  <p:notesSz cx="6858000" cy="9144000"/>
  <p:embeddedFontLst>
    <p:embeddedFont>
      <p:font typeface="Boogaloo"/>
      <p:regular r:id="rId5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44" Type="http://schemas.openxmlformats.org/officeDocument/2006/relationships/slide" Target="slides/slide39.xml"/><Relationship Id="rId43" Type="http://schemas.openxmlformats.org/officeDocument/2006/relationships/slide" Target="slides/slide38.xml"/><Relationship Id="rId46" Type="http://schemas.openxmlformats.org/officeDocument/2006/relationships/slide" Target="slides/slide41.xml"/><Relationship Id="rId45" Type="http://schemas.openxmlformats.org/officeDocument/2006/relationships/slide" Target="slides/slide40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48" Type="http://schemas.openxmlformats.org/officeDocument/2006/relationships/slide" Target="slides/slide43.xml"/><Relationship Id="rId47" Type="http://schemas.openxmlformats.org/officeDocument/2006/relationships/slide" Target="slides/slide42.xml"/><Relationship Id="rId49" Type="http://schemas.openxmlformats.org/officeDocument/2006/relationships/slide" Target="slides/slide4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33" Type="http://schemas.openxmlformats.org/officeDocument/2006/relationships/slide" Target="slides/slide28.xml"/><Relationship Id="rId32" Type="http://schemas.openxmlformats.org/officeDocument/2006/relationships/slide" Target="slides/slide27.xml"/><Relationship Id="rId35" Type="http://schemas.openxmlformats.org/officeDocument/2006/relationships/slide" Target="slides/slide30.xml"/><Relationship Id="rId34" Type="http://schemas.openxmlformats.org/officeDocument/2006/relationships/slide" Target="slides/slide29.xml"/><Relationship Id="rId37" Type="http://schemas.openxmlformats.org/officeDocument/2006/relationships/slide" Target="slides/slide32.xml"/><Relationship Id="rId36" Type="http://schemas.openxmlformats.org/officeDocument/2006/relationships/slide" Target="slides/slide31.xml"/><Relationship Id="rId39" Type="http://schemas.openxmlformats.org/officeDocument/2006/relationships/slide" Target="slides/slide34.xml"/><Relationship Id="rId38" Type="http://schemas.openxmlformats.org/officeDocument/2006/relationships/slide" Target="slides/slide33.xml"/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9" Type="http://schemas.openxmlformats.org/officeDocument/2006/relationships/slide" Target="slides/slide24.xml"/><Relationship Id="rId50" Type="http://schemas.openxmlformats.org/officeDocument/2006/relationships/font" Target="fonts/Boogaloo-regular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122859f971a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122859f971a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122859f971a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122859f971a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122859f971a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122859f971a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122859f971a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122859f971a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122859f971a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Google Shape;218;g122859f971a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122859f971a_0_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122859f971a_0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122859f971a_0_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" name="Google Shape;244;g122859f971a_0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122859f971a_0_1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" name="Google Shape;259;g122859f971a_0_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122859f971a_0_1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g122859f971a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g122859f971a_0_1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1" name="Google Shape;291;g122859f971a_0_1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1260551b6d8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1260551b6d8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122859f971a_0_1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7" name="Google Shape;307;g122859f971a_0_1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122859f971a_0_1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3" name="Google Shape;323;g122859f971a_0_1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g122859f971a_0_1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9" name="Google Shape;339;g122859f971a_0_1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g122859f971a_0_2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4" name="Google Shape;354;g122859f971a_0_2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g122859f971a_0_2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8" name="Google Shape;368;g122859f971a_0_2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9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g122859f971a_0_2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1" name="Google Shape;381;g122859f971a_0_2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122859f971a_0_2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122859f971a_0_2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8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g122859f971a_0_2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0" name="Google Shape;410;g122859f971a_0_2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4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g122859f971a_0_2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6" name="Google Shape;426;g122859f971a_0_2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9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g122859f971a_0_2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1" name="Google Shape;441;g122859f971a_0_2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1260551b6d8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1260551b6d8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3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Google Shape;454;g122859f971a_0_2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5" name="Google Shape;455;g122859f971a_0_2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6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g122859f971a_0_3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8" name="Google Shape;468;g122859f971a_0_3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0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Google Shape;481;g122859f971a_0_3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2" name="Google Shape;482;g122859f971a_0_3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5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g122859f971a_0_3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7" name="Google Shape;497;g122859f971a_0_3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g122859f971a_0_3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3" name="Google Shape;513;g122859f971a_0_3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8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Google Shape;529;g122859f971a_0_3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0" name="Google Shape;530;g122859f971a_0_3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2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Google Shape;533;g122859f971a_0_3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4" name="Google Shape;534;g122859f971a_0_3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9" name="Shape 5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" name="Google Shape;560;g122859f971a_0_4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1" name="Google Shape;561;g122859f971a_0_4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6" name="Shape 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" name="Google Shape;587;g122859f971a_0_4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8" name="Google Shape;588;g122859f971a_0_4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3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Google Shape;614;g122859f971a_0_4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5" name="Google Shape;615;g122859f971a_0_4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260551b6d8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260551b6d8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0" name="Shape 6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" name="Google Shape;641;g122859f971a_0_4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2" name="Google Shape;642;g122859f971a_0_4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7" name="Shape 6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" name="Google Shape;668;g122859f971a_0_5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9" name="Google Shape;669;g122859f971a_0_5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4" name="Shape 6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" name="Google Shape;695;g122859f971a_0_5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6" name="Google Shape;696;g122859f971a_0_5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1" name="Shape 7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" name="Google Shape;722;g122859f971a_0_5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3" name="Google Shape;723;g122859f971a_0_5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8" name="Shape 7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" name="Google Shape;749;g1228c27e0cc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0" name="Google Shape;750;g1228c27e0cc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260551b6d8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1260551b6d8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260551b6d8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1260551b6d8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260551b6d8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1260551b6d8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122859f971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122859f971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122859f971a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122859f971a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FE9FB"/>
            </a:gs>
            <a:gs pos="100000">
              <a:srgbClr val="6E9BE7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2402700" y="2140200"/>
            <a:ext cx="4338600" cy="863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Boogaloo"/>
                <a:ea typeface="Boogaloo"/>
                <a:cs typeface="Boogaloo"/>
                <a:sym typeface="Boogaloo"/>
              </a:rPr>
              <a:t>Divergent Plates:</a:t>
            </a:r>
            <a:endParaRPr>
              <a:latin typeface="Boogaloo"/>
              <a:ea typeface="Boogaloo"/>
              <a:cs typeface="Boogaloo"/>
              <a:sym typeface="Boogaloo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-2894075" y="1056125"/>
            <a:ext cx="109800" cy="8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.</a:t>
            </a:r>
            <a:endParaRPr/>
          </a:p>
        </p:txBody>
      </p:sp>
      <p:sp>
        <p:nvSpPr>
          <p:cNvPr id="56" name="Google Shape;56;p13"/>
          <p:cNvSpPr/>
          <p:nvPr/>
        </p:nvSpPr>
        <p:spPr>
          <a:xfrm>
            <a:off x="96000" y="150875"/>
            <a:ext cx="960000" cy="1083600"/>
          </a:xfrm>
          <a:prstGeom prst="halfFrame">
            <a:avLst>
              <a:gd fmla="val 33333" name="adj1"/>
              <a:gd fmla="val 33333" name="adj2"/>
            </a:avLst>
          </a:prstGeom>
          <a:solidFill>
            <a:srgbClr val="1C458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/>
          <p:nvPr/>
        </p:nvSpPr>
        <p:spPr>
          <a:xfrm flipH="1">
            <a:off x="8078825" y="150875"/>
            <a:ext cx="960000" cy="1083600"/>
          </a:xfrm>
          <a:prstGeom prst="halfFrame">
            <a:avLst>
              <a:gd fmla="val 33333" name="adj1"/>
              <a:gd fmla="val 33333" name="adj2"/>
            </a:avLst>
          </a:prstGeom>
          <a:solidFill>
            <a:srgbClr val="1C458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 rot="10800000">
            <a:off x="8078825" y="3977600"/>
            <a:ext cx="960000" cy="1083600"/>
          </a:xfrm>
          <a:prstGeom prst="halfFrame">
            <a:avLst>
              <a:gd fmla="val 33333" name="adj1"/>
              <a:gd fmla="val 33333" name="adj2"/>
            </a:avLst>
          </a:prstGeom>
          <a:solidFill>
            <a:srgbClr val="1C458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/>
          <p:nvPr/>
        </p:nvSpPr>
        <p:spPr>
          <a:xfrm flipH="1" rot="10800000">
            <a:off x="96000" y="3977600"/>
            <a:ext cx="960000" cy="1083600"/>
          </a:xfrm>
          <a:prstGeom prst="halfFrame">
            <a:avLst>
              <a:gd fmla="val 33333" name="adj1"/>
              <a:gd fmla="val 33333" name="adj2"/>
            </a:avLst>
          </a:prstGeom>
          <a:solidFill>
            <a:srgbClr val="1C458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2"/>
          <p:cNvSpPr/>
          <p:nvPr/>
        </p:nvSpPr>
        <p:spPr>
          <a:xfrm>
            <a:off x="1810500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22"/>
          <p:cNvSpPr/>
          <p:nvPr/>
        </p:nvSpPr>
        <p:spPr>
          <a:xfrm>
            <a:off x="4643625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22"/>
          <p:cNvSpPr/>
          <p:nvPr/>
        </p:nvSpPr>
        <p:spPr>
          <a:xfrm rot="808">
            <a:off x="2304375" y="2359200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22"/>
          <p:cNvSpPr/>
          <p:nvPr/>
        </p:nvSpPr>
        <p:spPr>
          <a:xfrm rot="-10799192">
            <a:off x="5259213" y="2359196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72" name="Google Shape;172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41925" y="109725"/>
            <a:ext cx="1828875" cy="1828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94575" y="385613"/>
            <a:ext cx="1277100" cy="127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22"/>
          <p:cNvPicPr preferRelativeResize="0"/>
          <p:nvPr/>
        </p:nvPicPr>
        <p:blipFill rotWithShape="1">
          <a:blip r:embed="rId4">
            <a:alphaModFix/>
          </a:blip>
          <a:srcRect b="0" l="0" r="68991" t="0"/>
          <a:stretch/>
        </p:blipFill>
        <p:spPr>
          <a:xfrm>
            <a:off x="3064999" y="835053"/>
            <a:ext cx="777000" cy="1007542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Google Shape;175;p22"/>
          <p:cNvSpPr/>
          <p:nvPr/>
        </p:nvSpPr>
        <p:spPr>
          <a:xfrm>
            <a:off x="1824225" y="3895350"/>
            <a:ext cx="5020200" cy="3978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22"/>
          <p:cNvSpPr/>
          <p:nvPr/>
        </p:nvSpPr>
        <p:spPr>
          <a:xfrm>
            <a:off x="3963825" y="2441450"/>
            <a:ext cx="777000" cy="1453800"/>
          </a:xfrm>
          <a:prstGeom prst="triangle">
            <a:avLst>
              <a:gd fmla="val 49440" name="adj"/>
            </a:avLst>
          </a:prstGeom>
          <a:solidFill>
            <a:srgbClr val="5B0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3"/>
          <p:cNvSpPr/>
          <p:nvPr/>
        </p:nvSpPr>
        <p:spPr>
          <a:xfrm>
            <a:off x="1810500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23"/>
          <p:cNvSpPr/>
          <p:nvPr/>
        </p:nvSpPr>
        <p:spPr>
          <a:xfrm>
            <a:off x="4719825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23"/>
          <p:cNvSpPr/>
          <p:nvPr/>
        </p:nvSpPr>
        <p:spPr>
          <a:xfrm rot="808">
            <a:off x="2304375" y="2359200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23"/>
          <p:cNvSpPr/>
          <p:nvPr/>
        </p:nvSpPr>
        <p:spPr>
          <a:xfrm rot="-10799192">
            <a:off x="5335413" y="2359196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85" name="Google Shape;185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18125" y="109725"/>
            <a:ext cx="1828875" cy="1828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94575" y="385613"/>
            <a:ext cx="1277100" cy="127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p23"/>
          <p:cNvPicPr preferRelativeResize="0"/>
          <p:nvPr/>
        </p:nvPicPr>
        <p:blipFill rotWithShape="1">
          <a:blip r:embed="rId4">
            <a:alphaModFix/>
          </a:blip>
          <a:srcRect b="0" l="0" r="68991" t="0"/>
          <a:stretch/>
        </p:blipFill>
        <p:spPr>
          <a:xfrm>
            <a:off x="3064999" y="835053"/>
            <a:ext cx="777000" cy="1007542"/>
          </a:xfrm>
          <a:prstGeom prst="rect">
            <a:avLst/>
          </a:prstGeom>
          <a:noFill/>
          <a:ln>
            <a:noFill/>
          </a:ln>
        </p:spPr>
      </p:pic>
      <p:sp>
        <p:nvSpPr>
          <p:cNvPr id="188" name="Google Shape;188;p23"/>
          <p:cNvSpPr/>
          <p:nvPr/>
        </p:nvSpPr>
        <p:spPr>
          <a:xfrm>
            <a:off x="1824225" y="3895350"/>
            <a:ext cx="5116200" cy="3978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23"/>
          <p:cNvSpPr/>
          <p:nvPr/>
        </p:nvSpPr>
        <p:spPr>
          <a:xfrm>
            <a:off x="3963825" y="2194550"/>
            <a:ext cx="822900" cy="1700700"/>
          </a:xfrm>
          <a:prstGeom prst="triangle">
            <a:avLst>
              <a:gd fmla="val 49440" name="adj"/>
            </a:avLst>
          </a:prstGeom>
          <a:solidFill>
            <a:srgbClr val="5B0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4"/>
          <p:cNvSpPr/>
          <p:nvPr/>
        </p:nvSpPr>
        <p:spPr>
          <a:xfrm>
            <a:off x="1810500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24"/>
          <p:cNvSpPr/>
          <p:nvPr/>
        </p:nvSpPr>
        <p:spPr>
          <a:xfrm>
            <a:off x="4796025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24"/>
          <p:cNvSpPr/>
          <p:nvPr/>
        </p:nvSpPr>
        <p:spPr>
          <a:xfrm rot="808">
            <a:off x="2304375" y="2359200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24"/>
          <p:cNvSpPr/>
          <p:nvPr/>
        </p:nvSpPr>
        <p:spPr>
          <a:xfrm rot="-10799192">
            <a:off x="5411613" y="2359196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98" name="Google Shape;198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4325" y="109725"/>
            <a:ext cx="1828875" cy="1828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94575" y="385613"/>
            <a:ext cx="1277100" cy="127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p24"/>
          <p:cNvPicPr preferRelativeResize="0"/>
          <p:nvPr/>
        </p:nvPicPr>
        <p:blipFill rotWithShape="1">
          <a:blip r:embed="rId4">
            <a:alphaModFix/>
          </a:blip>
          <a:srcRect b="0" l="0" r="68991" t="0"/>
          <a:stretch/>
        </p:blipFill>
        <p:spPr>
          <a:xfrm>
            <a:off x="3064999" y="835053"/>
            <a:ext cx="777000" cy="1007542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Google Shape;201;p24"/>
          <p:cNvSpPr/>
          <p:nvPr/>
        </p:nvSpPr>
        <p:spPr>
          <a:xfrm>
            <a:off x="1824225" y="3895350"/>
            <a:ext cx="5198400" cy="3978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24"/>
          <p:cNvSpPr/>
          <p:nvPr/>
        </p:nvSpPr>
        <p:spPr>
          <a:xfrm>
            <a:off x="3963825" y="2066375"/>
            <a:ext cx="946500" cy="1828800"/>
          </a:xfrm>
          <a:prstGeom prst="triangle">
            <a:avLst>
              <a:gd fmla="val 49440" name="adj"/>
            </a:avLst>
          </a:prstGeom>
          <a:solidFill>
            <a:srgbClr val="5B0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5"/>
          <p:cNvSpPr/>
          <p:nvPr/>
        </p:nvSpPr>
        <p:spPr>
          <a:xfrm>
            <a:off x="1810500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25"/>
          <p:cNvSpPr/>
          <p:nvPr/>
        </p:nvSpPr>
        <p:spPr>
          <a:xfrm>
            <a:off x="4872225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25"/>
          <p:cNvSpPr/>
          <p:nvPr/>
        </p:nvSpPr>
        <p:spPr>
          <a:xfrm rot="808">
            <a:off x="2304375" y="2359200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25"/>
          <p:cNvSpPr/>
          <p:nvPr/>
        </p:nvSpPr>
        <p:spPr>
          <a:xfrm rot="-10799192">
            <a:off x="5487813" y="2359196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11" name="Google Shape;211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70525" y="109725"/>
            <a:ext cx="1828875" cy="1828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94575" y="385613"/>
            <a:ext cx="1277100" cy="127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p25"/>
          <p:cNvPicPr preferRelativeResize="0"/>
          <p:nvPr/>
        </p:nvPicPr>
        <p:blipFill rotWithShape="1">
          <a:blip r:embed="rId4">
            <a:alphaModFix/>
          </a:blip>
          <a:srcRect b="0" l="0" r="68991" t="0"/>
          <a:stretch/>
        </p:blipFill>
        <p:spPr>
          <a:xfrm>
            <a:off x="3064999" y="835053"/>
            <a:ext cx="777000" cy="1007542"/>
          </a:xfrm>
          <a:prstGeom prst="rect">
            <a:avLst/>
          </a:prstGeom>
          <a:noFill/>
          <a:ln>
            <a:noFill/>
          </a:ln>
        </p:spPr>
      </p:pic>
      <p:sp>
        <p:nvSpPr>
          <p:cNvPr id="214" name="Google Shape;214;p25"/>
          <p:cNvSpPr/>
          <p:nvPr/>
        </p:nvSpPr>
        <p:spPr>
          <a:xfrm>
            <a:off x="1824225" y="3895350"/>
            <a:ext cx="5308200" cy="3978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25"/>
          <p:cNvSpPr/>
          <p:nvPr/>
        </p:nvSpPr>
        <p:spPr>
          <a:xfrm>
            <a:off x="3963825" y="1938600"/>
            <a:ext cx="1028700" cy="1956600"/>
          </a:xfrm>
          <a:prstGeom prst="triangle">
            <a:avLst>
              <a:gd fmla="val 49440" name="adj"/>
            </a:avLst>
          </a:prstGeom>
          <a:solidFill>
            <a:srgbClr val="5B0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26"/>
          <p:cNvSpPr/>
          <p:nvPr/>
        </p:nvSpPr>
        <p:spPr>
          <a:xfrm>
            <a:off x="1810500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p26"/>
          <p:cNvSpPr/>
          <p:nvPr/>
        </p:nvSpPr>
        <p:spPr>
          <a:xfrm>
            <a:off x="4948425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26"/>
          <p:cNvSpPr/>
          <p:nvPr/>
        </p:nvSpPr>
        <p:spPr>
          <a:xfrm rot="808">
            <a:off x="2304375" y="2359200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p26"/>
          <p:cNvSpPr/>
          <p:nvPr/>
        </p:nvSpPr>
        <p:spPr>
          <a:xfrm rot="-10799192">
            <a:off x="5564013" y="2359196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24" name="Google Shape;224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46725" y="109725"/>
            <a:ext cx="1828875" cy="1828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5" name="Google Shape;225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94575" y="385613"/>
            <a:ext cx="1277100" cy="127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" name="Google Shape;226;p26"/>
          <p:cNvPicPr preferRelativeResize="0"/>
          <p:nvPr/>
        </p:nvPicPr>
        <p:blipFill rotWithShape="1">
          <a:blip r:embed="rId4">
            <a:alphaModFix/>
          </a:blip>
          <a:srcRect b="0" l="0" r="68991" t="0"/>
          <a:stretch/>
        </p:blipFill>
        <p:spPr>
          <a:xfrm>
            <a:off x="3064999" y="835053"/>
            <a:ext cx="777000" cy="1007542"/>
          </a:xfrm>
          <a:prstGeom prst="rect">
            <a:avLst/>
          </a:prstGeom>
          <a:noFill/>
          <a:ln>
            <a:noFill/>
          </a:ln>
        </p:spPr>
      </p:pic>
      <p:sp>
        <p:nvSpPr>
          <p:cNvPr id="227" name="Google Shape;227;p26"/>
          <p:cNvSpPr/>
          <p:nvPr/>
        </p:nvSpPr>
        <p:spPr>
          <a:xfrm>
            <a:off x="1824225" y="3895350"/>
            <a:ext cx="5376600" cy="3978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26"/>
          <p:cNvSpPr/>
          <p:nvPr/>
        </p:nvSpPr>
        <p:spPr>
          <a:xfrm>
            <a:off x="3963825" y="1165850"/>
            <a:ext cx="1185000" cy="2729400"/>
          </a:xfrm>
          <a:prstGeom prst="triangle">
            <a:avLst>
              <a:gd fmla="val 49440" name="adj"/>
            </a:avLst>
          </a:prstGeom>
          <a:solidFill>
            <a:srgbClr val="5B0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27"/>
          <p:cNvSpPr/>
          <p:nvPr/>
        </p:nvSpPr>
        <p:spPr>
          <a:xfrm>
            <a:off x="1810500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27"/>
          <p:cNvSpPr/>
          <p:nvPr/>
        </p:nvSpPr>
        <p:spPr>
          <a:xfrm>
            <a:off x="4948425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27"/>
          <p:cNvSpPr/>
          <p:nvPr/>
        </p:nvSpPr>
        <p:spPr>
          <a:xfrm rot="808">
            <a:off x="2304375" y="2359200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27"/>
          <p:cNvSpPr/>
          <p:nvPr/>
        </p:nvSpPr>
        <p:spPr>
          <a:xfrm rot="-10799192">
            <a:off x="5564013" y="2359196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37" name="Google Shape;237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46725" y="109725"/>
            <a:ext cx="1828875" cy="1828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94575" y="385613"/>
            <a:ext cx="1277100" cy="127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p27"/>
          <p:cNvPicPr preferRelativeResize="0"/>
          <p:nvPr/>
        </p:nvPicPr>
        <p:blipFill rotWithShape="1">
          <a:blip r:embed="rId4">
            <a:alphaModFix/>
          </a:blip>
          <a:srcRect b="0" l="0" r="68991" t="0"/>
          <a:stretch/>
        </p:blipFill>
        <p:spPr>
          <a:xfrm>
            <a:off x="3064999" y="835053"/>
            <a:ext cx="777000" cy="1007542"/>
          </a:xfrm>
          <a:prstGeom prst="rect">
            <a:avLst/>
          </a:prstGeom>
          <a:noFill/>
          <a:ln>
            <a:noFill/>
          </a:ln>
        </p:spPr>
      </p:pic>
      <p:sp>
        <p:nvSpPr>
          <p:cNvPr id="240" name="Google Shape;240;p27"/>
          <p:cNvSpPr/>
          <p:nvPr/>
        </p:nvSpPr>
        <p:spPr>
          <a:xfrm>
            <a:off x="1824225" y="3895350"/>
            <a:ext cx="5376600" cy="3978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27"/>
          <p:cNvSpPr/>
          <p:nvPr/>
        </p:nvSpPr>
        <p:spPr>
          <a:xfrm>
            <a:off x="3963825" y="521200"/>
            <a:ext cx="1212600" cy="3374100"/>
          </a:xfrm>
          <a:prstGeom prst="triangle">
            <a:avLst>
              <a:gd fmla="val 49440" name="adj"/>
            </a:avLst>
          </a:prstGeom>
          <a:solidFill>
            <a:srgbClr val="5B0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28"/>
          <p:cNvSpPr/>
          <p:nvPr/>
        </p:nvSpPr>
        <p:spPr>
          <a:xfrm>
            <a:off x="1810500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28"/>
          <p:cNvSpPr/>
          <p:nvPr/>
        </p:nvSpPr>
        <p:spPr>
          <a:xfrm>
            <a:off x="4948425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" name="Google Shape;248;p28"/>
          <p:cNvSpPr/>
          <p:nvPr/>
        </p:nvSpPr>
        <p:spPr>
          <a:xfrm rot="808">
            <a:off x="2304375" y="2359200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Google Shape;249;p28"/>
          <p:cNvSpPr/>
          <p:nvPr/>
        </p:nvSpPr>
        <p:spPr>
          <a:xfrm rot="-10799192">
            <a:off x="5564013" y="2359196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50" name="Google Shape;250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46725" y="109725"/>
            <a:ext cx="1828875" cy="1828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1" name="Google Shape;251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94575" y="385613"/>
            <a:ext cx="1277100" cy="127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2" name="Google Shape;252;p28"/>
          <p:cNvPicPr preferRelativeResize="0"/>
          <p:nvPr/>
        </p:nvPicPr>
        <p:blipFill rotWithShape="1">
          <a:blip r:embed="rId4">
            <a:alphaModFix/>
          </a:blip>
          <a:srcRect b="0" l="0" r="68991" t="0"/>
          <a:stretch/>
        </p:blipFill>
        <p:spPr>
          <a:xfrm>
            <a:off x="3064999" y="835053"/>
            <a:ext cx="777000" cy="1007542"/>
          </a:xfrm>
          <a:prstGeom prst="rect">
            <a:avLst/>
          </a:prstGeom>
          <a:noFill/>
          <a:ln>
            <a:noFill/>
          </a:ln>
        </p:spPr>
      </p:pic>
      <p:sp>
        <p:nvSpPr>
          <p:cNvPr id="253" name="Google Shape;253;p28"/>
          <p:cNvSpPr/>
          <p:nvPr/>
        </p:nvSpPr>
        <p:spPr>
          <a:xfrm>
            <a:off x="1824225" y="3895350"/>
            <a:ext cx="5376600" cy="3978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4" name="Google Shape;254;p28"/>
          <p:cNvSpPr/>
          <p:nvPr/>
        </p:nvSpPr>
        <p:spPr>
          <a:xfrm>
            <a:off x="3963200" y="233175"/>
            <a:ext cx="1219800" cy="3662100"/>
          </a:xfrm>
          <a:prstGeom prst="triangle">
            <a:avLst>
              <a:gd fmla="val 49440" name="adj"/>
            </a:avLst>
          </a:prstGeom>
          <a:solidFill>
            <a:srgbClr val="5B0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" name="Google Shape;255;p28"/>
          <p:cNvSpPr/>
          <p:nvPr/>
        </p:nvSpPr>
        <p:spPr>
          <a:xfrm rot="875785">
            <a:off x="3461247" y="196792"/>
            <a:ext cx="776973" cy="672061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6" name="Google Shape;256;p28"/>
          <p:cNvSpPr/>
          <p:nvPr/>
        </p:nvSpPr>
        <p:spPr>
          <a:xfrm rot="-708893">
            <a:off x="4809756" y="175858"/>
            <a:ext cx="704174" cy="562069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29"/>
          <p:cNvSpPr/>
          <p:nvPr/>
        </p:nvSpPr>
        <p:spPr>
          <a:xfrm>
            <a:off x="1810500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29"/>
          <p:cNvSpPr/>
          <p:nvPr/>
        </p:nvSpPr>
        <p:spPr>
          <a:xfrm>
            <a:off x="4948425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29"/>
          <p:cNvSpPr/>
          <p:nvPr/>
        </p:nvSpPr>
        <p:spPr>
          <a:xfrm rot="808">
            <a:off x="2304375" y="2359200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Google Shape;264;p29"/>
          <p:cNvSpPr/>
          <p:nvPr/>
        </p:nvSpPr>
        <p:spPr>
          <a:xfrm rot="-10799192">
            <a:off x="5564013" y="2359196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65" name="Google Shape;265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46725" y="109725"/>
            <a:ext cx="1828875" cy="1828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6" name="Google Shape;266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94575" y="385613"/>
            <a:ext cx="1277100" cy="127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7" name="Google Shape;267;p29"/>
          <p:cNvPicPr preferRelativeResize="0"/>
          <p:nvPr/>
        </p:nvPicPr>
        <p:blipFill rotWithShape="1">
          <a:blip r:embed="rId4">
            <a:alphaModFix/>
          </a:blip>
          <a:srcRect b="0" l="0" r="68991" t="0"/>
          <a:stretch/>
        </p:blipFill>
        <p:spPr>
          <a:xfrm>
            <a:off x="3064999" y="835053"/>
            <a:ext cx="777000" cy="1007542"/>
          </a:xfrm>
          <a:prstGeom prst="rect">
            <a:avLst/>
          </a:prstGeom>
          <a:noFill/>
          <a:ln>
            <a:noFill/>
          </a:ln>
        </p:spPr>
      </p:pic>
      <p:sp>
        <p:nvSpPr>
          <p:cNvPr id="268" name="Google Shape;268;p29"/>
          <p:cNvSpPr/>
          <p:nvPr/>
        </p:nvSpPr>
        <p:spPr>
          <a:xfrm>
            <a:off x="1824225" y="3895350"/>
            <a:ext cx="5376600" cy="3978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9" name="Google Shape;269;p29"/>
          <p:cNvSpPr/>
          <p:nvPr/>
        </p:nvSpPr>
        <p:spPr>
          <a:xfrm>
            <a:off x="3963200" y="233175"/>
            <a:ext cx="1219800" cy="3662100"/>
          </a:xfrm>
          <a:prstGeom prst="triangle">
            <a:avLst>
              <a:gd fmla="val 49440" name="adj"/>
            </a:avLst>
          </a:prstGeom>
          <a:solidFill>
            <a:srgbClr val="5B0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0" name="Google Shape;270;p29"/>
          <p:cNvSpPr/>
          <p:nvPr/>
        </p:nvSpPr>
        <p:spPr>
          <a:xfrm rot="875785">
            <a:off x="3385047" y="120592"/>
            <a:ext cx="776973" cy="672061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29"/>
          <p:cNvSpPr/>
          <p:nvPr/>
        </p:nvSpPr>
        <p:spPr>
          <a:xfrm rot="-708893">
            <a:off x="4885956" y="99658"/>
            <a:ext cx="704174" cy="562069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" name="Google Shape;272;p29"/>
          <p:cNvSpPr/>
          <p:nvPr/>
        </p:nvSpPr>
        <p:spPr>
          <a:xfrm rot="-708893">
            <a:off x="4221018" y="451758"/>
            <a:ext cx="704174" cy="562069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30"/>
          <p:cNvSpPr/>
          <p:nvPr/>
        </p:nvSpPr>
        <p:spPr>
          <a:xfrm>
            <a:off x="1810500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p30"/>
          <p:cNvSpPr/>
          <p:nvPr/>
        </p:nvSpPr>
        <p:spPr>
          <a:xfrm>
            <a:off x="4948425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9" name="Google Shape;279;p30"/>
          <p:cNvSpPr/>
          <p:nvPr/>
        </p:nvSpPr>
        <p:spPr>
          <a:xfrm rot="808">
            <a:off x="2304375" y="2359200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0" name="Google Shape;280;p30"/>
          <p:cNvSpPr/>
          <p:nvPr/>
        </p:nvSpPr>
        <p:spPr>
          <a:xfrm rot="-10799192">
            <a:off x="5564013" y="2359196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81" name="Google Shape;281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46725" y="109725"/>
            <a:ext cx="1828875" cy="1828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2" name="Google Shape;282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94575" y="385613"/>
            <a:ext cx="1277100" cy="127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3" name="Google Shape;283;p30"/>
          <p:cNvPicPr preferRelativeResize="0"/>
          <p:nvPr/>
        </p:nvPicPr>
        <p:blipFill rotWithShape="1">
          <a:blip r:embed="rId4">
            <a:alphaModFix/>
          </a:blip>
          <a:srcRect b="0" l="0" r="68991" t="0"/>
          <a:stretch/>
        </p:blipFill>
        <p:spPr>
          <a:xfrm>
            <a:off x="3064999" y="835053"/>
            <a:ext cx="777000" cy="1007542"/>
          </a:xfrm>
          <a:prstGeom prst="rect">
            <a:avLst/>
          </a:prstGeom>
          <a:noFill/>
          <a:ln>
            <a:noFill/>
          </a:ln>
        </p:spPr>
      </p:pic>
      <p:sp>
        <p:nvSpPr>
          <p:cNvPr id="284" name="Google Shape;284;p30"/>
          <p:cNvSpPr/>
          <p:nvPr/>
        </p:nvSpPr>
        <p:spPr>
          <a:xfrm>
            <a:off x="1824225" y="3895350"/>
            <a:ext cx="5376600" cy="3978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5" name="Google Shape;285;p30"/>
          <p:cNvSpPr/>
          <p:nvPr/>
        </p:nvSpPr>
        <p:spPr>
          <a:xfrm>
            <a:off x="3963200" y="233175"/>
            <a:ext cx="1219800" cy="3662100"/>
          </a:xfrm>
          <a:prstGeom prst="triangle">
            <a:avLst>
              <a:gd fmla="val 49440" name="adj"/>
            </a:avLst>
          </a:prstGeom>
          <a:solidFill>
            <a:srgbClr val="5B0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6" name="Google Shape;286;p30"/>
          <p:cNvSpPr/>
          <p:nvPr/>
        </p:nvSpPr>
        <p:spPr>
          <a:xfrm rot="875785">
            <a:off x="3308847" y="44392"/>
            <a:ext cx="776973" cy="672061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7" name="Google Shape;287;p30"/>
          <p:cNvSpPr/>
          <p:nvPr/>
        </p:nvSpPr>
        <p:spPr>
          <a:xfrm rot="-708893">
            <a:off x="4962156" y="23458"/>
            <a:ext cx="704174" cy="562069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8" name="Google Shape;288;p30"/>
          <p:cNvSpPr/>
          <p:nvPr/>
        </p:nvSpPr>
        <p:spPr>
          <a:xfrm rot="-708893">
            <a:off x="4221018" y="299358"/>
            <a:ext cx="704174" cy="562069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31"/>
          <p:cNvSpPr/>
          <p:nvPr/>
        </p:nvSpPr>
        <p:spPr>
          <a:xfrm>
            <a:off x="1810500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Google Shape;294;p31"/>
          <p:cNvSpPr/>
          <p:nvPr/>
        </p:nvSpPr>
        <p:spPr>
          <a:xfrm>
            <a:off x="4948425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5" name="Google Shape;295;p31"/>
          <p:cNvSpPr/>
          <p:nvPr/>
        </p:nvSpPr>
        <p:spPr>
          <a:xfrm rot="808">
            <a:off x="2304375" y="2359200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6" name="Google Shape;296;p31"/>
          <p:cNvSpPr/>
          <p:nvPr/>
        </p:nvSpPr>
        <p:spPr>
          <a:xfrm rot="-10799192">
            <a:off x="5564013" y="2359196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97" name="Google Shape;297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46725" y="109725"/>
            <a:ext cx="1828875" cy="1828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" name="Google Shape;298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94575" y="385613"/>
            <a:ext cx="1277100" cy="127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" name="Google Shape;299;p31"/>
          <p:cNvPicPr preferRelativeResize="0"/>
          <p:nvPr/>
        </p:nvPicPr>
        <p:blipFill rotWithShape="1">
          <a:blip r:embed="rId4">
            <a:alphaModFix/>
          </a:blip>
          <a:srcRect b="0" l="0" r="68991" t="0"/>
          <a:stretch/>
        </p:blipFill>
        <p:spPr>
          <a:xfrm>
            <a:off x="3064999" y="835053"/>
            <a:ext cx="777000" cy="1007542"/>
          </a:xfrm>
          <a:prstGeom prst="rect">
            <a:avLst/>
          </a:prstGeom>
          <a:noFill/>
          <a:ln>
            <a:noFill/>
          </a:ln>
        </p:spPr>
      </p:pic>
      <p:sp>
        <p:nvSpPr>
          <p:cNvPr id="300" name="Google Shape;300;p31"/>
          <p:cNvSpPr/>
          <p:nvPr/>
        </p:nvSpPr>
        <p:spPr>
          <a:xfrm>
            <a:off x="1824225" y="3895350"/>
            <a:ext cx="5376600" cy="3978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1" name="Google Shape;301;p31"/>
          <p:cNvSpPr/>
          <p:nvPr/>
        </p:nvSpPr>
        <p:spPr>
          <a:xfrm>
            <a:off x="3963200" y="233175"/>
            <a:ext cx="1219800" cy="3662100"/>
          </a:xfrm>
          <a:prstGeom prst="triangle">
            <a:avLst>
              <a:gd fmla="val 49440" name="adj"/>
            </a:avLst>
          </a:prstGeom>
          <a:solidFill>
            <a:srgbClr val="5B0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2" name="Google Shape;302;p31"/>
          <p:cNvSpPr/>
          <p:nvPr/>
        </p:nvSpPr>
        <p:spPr>
          <a:xfrm rot="875785">
            <a:off x="3232647" y="-31808"/>
            <a:ext cx="776973" cy="672061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Google Shape;303;p31"/>
          <p:cNvSpPr/>
          <p:nvPr/>
        </p:nvSpPr>
        <p:spPr>
          <a:xfrm rot="-708893">
            <a:off x="5038356" y="-52742"/>
            <a:ext cx="704174" cy="562069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4" name="Google Shape;304;p31"/>
          <p:cNvSpPr/>
          <p:nvPr/>
        </p:nvSpPr>
        <p:spPr>
          <a:xfrm rot="-708893">
            <a:off x="4221018" y="223158"/>
            <a:ext cx="704174" cy="562069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/>
          <p:nvPr/>
        </p:nvSpPr>
        <p:spPr>
          <a:xfrm>
            <a:off x="1810500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4"/>
          <p:cNvSpPr/>
          <p:nvPr/>
        </p:nvSpPr>
        <p:spPr>
          <a:xfrm>
            <a:off x="4034025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4"/>
          <p:cNvSpPr/>
          <p:nvPr/>
        </p:nvSpPr>
        <p:spPr>
          <a:xfrm rot="808">
            <a:off x="2304375" y="2359200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4"/>
          <p:cNvSpPr/>
          <p:nvPr/>
        </p:nvSpPr>
        <p:spPr>
          <a:xfrm rot="-10799192">
            <a:off x="4649613" y="2359196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8" name="Google Shape;68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32325" y="109725"/>
            <a:ext cx="1828875" cy="1828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94575" y="385613"/>
            <a:ext cx="1277100" cy="127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4"/>
          <p:cNvPicPr preferRelativeResize="0"/>
          <p:nvPr/>
        </p:nvPicPr>
        <p:blipFill rotWithShape="1">
          <a:blip r:embed="rId4">
            <a:alphaModFix/>
          </a:blip>
          <a:srcRect b="0" l="0" r="68991" t="0"/>
          <a:stretch/>
        </p:blipFill>
        <p:spPr>
          <a:xfrm>
            <a:off x="3064999" y="835053"/>
            <a:ext cx="777000" cy="1007542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4"/>
          <p:cNvSpPr/>
          <p:nvPr/>
        </p:nvSpPr>
        <p:spPr>
          <a:xfrm>
            <a:off x="1824225" y="3895350"/>
            <a:ext cx="4416600" cy="3978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4"/>
          <p:cNvSpPr/>
          <p:nvPr/>
        </p:nvSpPr>
        <p:spPr>
          <a:xfrm>
            <a:off x="3840525" y="3813150"/>
            <a:ext cx="384000" cy="82200"/>
          </a:xfrm>
          <a:prstGeom prst="triangle">
            <a:avLst>
              <a:gd fmla="val 50000" name="adj"/>
            </a:avLst>
          </a:prstGeom>
          <a:solidFill>
            <a:srgbClr val="5B0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32"/>
          <p:cNvSpPr/>
          <p:nvPr/>
        </p:nvSpPr>
        <p:spPr>
          <a:xfrm>
            <a:off x="1810500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" name="Google Shape;310;p32"/>
          <p:cNvSpPr/>
          <p:nvPr/>
        </p:nvSpPr>
        <p:spPr>
          <a:xfrm>
            <a:off x="4948425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1" name="Google Shape;311;p32"/>
          <p:cNvSpPr/>
          <p:nvPr/>
        </p:nvSpPr>
        <p:spPr>
          <a:xfrm rot="808">
            <a:off x="2304375" y="2359200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2" name="Google Shape;312;p32"/>
          <p:cNvSpPr/>
          <p:nvPr/>
        </p:nvSpPr>
        <p:spPr>
          <a:xfrm rot="-10799192">
            <a:off x="5564013" y="2359196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13" name="Google Shape;313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46725" y="109725"/>
            <a:ext cx="1828875" cy="1828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14" name="Google Shape;314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94575" y="385613"/>
            <a:ext cx="1277100" cy="127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5" name="Google Shape;315;p32"/>
          <p:cNvPicPr preferRelativeResize="0"/>
          <p:nvPr/>
        </p:nvPicPr>
        <p:blipFill rotWithShape="1">
          <a:blip r:embed="rId4">
            <a:alphaModFix/>
          </a:blip>
          <a:srcRect b="0" l="0" r="68991" t="0"/>
          <a:stretch/>
        </p:blipFill>
        <p:spPr>
          <a:xfrm>
            <a:off x="3064999" y="835053"/>
            <a:ext cx="777000" cy="1007542"/>
          </a:xfrm>
          <a:prstGeom prst="rect">
            <a:avLst/>
          </a:prstGeom>
          <a:noFill/>
          <a:ln>
            <a:noFill/>
          </a:ln>
        </p:spPr>
      </p:pic>
      <p:sp>
        <p:nvSpPr>
          <p:cNvPr id="316" name="Google Shape;316;p32"/>
          <p:cNvSpPr/>
          <p:nvPr/>
        </p:nvSpPr>
        <p:spPr>
          <a:xfrm>
            <a:off x="1824225" y="3895350"/>
            <a:ext cx="5376600" cy="3978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7" name="Google Shape;317;p32"/>
          <p:cNvSpPr/>
          <p:nvPr/>
        </p:nvSpPr>
        <p:spPr>
          <a:xfrm>
            <a:off x="3963200" y="233175"/>
            <a:ext cx="1219800" cy="3662100"/>
          </a:xfrm>
          <a:prstGeom prst="triangle">
            <a:avLst>
              <a:gd fmla="val 49440" name="adj"/>
            </a:avLst>
          </a:prstGeom>
          <a:solidFill>
            <a:srgbClr val="5B0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8" name="Google Shape;318;p32"/>
          <p:cNvSpPr/>
          <p:nvPr/>
        </p:nvSpPr>
        <p:spPr>
          <a:xfrm rot="875785">
            <a:off x="3156447" y="-108008"/>
            <a:ext cx="776973" cy="672061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9" name="Google Shape;319;p32"/>
          <p:cNvSpPr/>
          <p:nvPr/>
        </p:nvSpPr>
        <p:spPr>
          <a:xfrm rot="-708893">
            <a:off x="5038356" y="-128942"/>
            <a:ext cx="704174" cy="562069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0" name="Google Shape;320;p32"/>
          <p:cNvSpPr/>
          <p:nvPr/>
        </p:nvSpPr>
        <p:spPr>
          <a:xfrm rot="-708893">
            <a:off x="4221018" y="146958"/>
            <a:ext cx="704174" cy="562069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33"/>
          <p:cNvSpPr/>
          <p:nvPr/>
        </p:nvSpPr>
        <p:spPr>
          <a:xfrm>
            <a:off x="1810500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6" name="Google Shape;326;p33"/>
          <p:cNvSpPr/>
          <p:nvPr/>
        </p:nvSpPr>
        <p:spPr>
          <a:xfrm>
            <a:off x="4948425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7" name="Google Shape;327;p33"/>
          <p:cNvSpPr/>
          <p:nvPr/>
        </p:nvSpPr>
        <p:spPr>
          <a:xfrm rot="808">
            <a:off x="2304375" y="2359200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8" name="Google Shape;328;p33"/>
          <p:cNvSpPr/>
          <p:nvPr/>
        </p:nvSpPr>
        <p:spPr>
          <a:xfrm rot="-10799192">
            <a:off x="5564013" y="2359196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29" name="Google Shape;329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46725" y="109725"/>
            <a:ext cx="1828875" cy="1828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94575" y="385613"/>
            <a:ext cx="1277100" cy="127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33"/>
          <p:cNvPicPr preferRelativeResize="0"/>
          <p:nvPr/>
        </p:nvPicPr>
        <p:blipFill rotWithShape="1">
          <a:blip r:embed="rId4">
            <a:alphaModFix/>
          </a:blip>
          <a:srcRect b="0" l="0" r="68991" t="0"/>
          <a:stretch/>
        </p:blipFill>
        <p:spPr>
          <a:xfrm>
            <a:off x="3064999" y="835053"/>
            <a:ext cx="777000" cy="1007542"/>
          </a:xfrm>
          <a:prstGeom prst="rect">
            <a:avLst/>
          </a:prstGeom>
          <a:noFill/>
          <a:ln>
            <a:noFill/>
          </a:ln>
        </p:spPr>
      </p:pic>
      <p:sp>
        <p:nvSpPr>
          <p:cNvPr id="332" name="Google Shape;332;p33"/>
          <p:cNvSpPr/>
          <p:nvPr/>
        </p:nvSpPr>
        <p:spPr>
          <a:xfrm>
            <a:off x="1824225" y="3895350"/>
            <a:ext cx="5376600" cy="3978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3" name="Google Shape;333;p33"/>
          <p:cNvSpPr/>
          <p:nvPr/>
        </p:nvSpPr>
        <p:spPr>
          <a:xfrm>
            <a:off x="3963200" y="233175"/>
            <a:ext cx="1219800" cy="3662100"/>
          </a:xfrm>
          <a:prstGeom prst="triangle">
            <a:avLst>
              <a:gd fmla="val 49440" name="adj"/>
            </a:avLst>
          </a:prstGeom>
          <a:solidFill>
            <a:srgbClr val="5B0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4" name="Google Shape;334;p33"/>
          <p:cNvSpPr/>
          <p:nvPr/>
        </p:nvSpPr>
        <p:spPr>
          <a:xfrm rot="875785">
            <a:off x="3156447" y="-184208"/>
            <a:ext cx="776973" cy="672061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5" name="Google Shape;335;p33"/>
          <p:cNvSpPr/>
          <p:nvPr/>
        </p:nvSpPr>
        <p:spPr>
          <a:xfrm rot="-708893">
            <a:off x="5038356" y="-205142"/>
            <a:ext cx="704174" cy="562069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6" name="Google Shape;336;p33"/>
          <p:cNvSpPr/>
          <p:nvPr/>
        </p:nvSpPr>
        <p:spPr>
          <a:xfrm rot="-708893">
            <a:off x="4221018" y="70758"/>
            <a:ext cx="704174" cy="562069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34"/>
          <p:cNvSpPr/>
          <p:nvPr/>
        </p:nvSpPr>
        <p:spPr>
          <a:xfrm>
            <a:off x="1810500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2" name="Google Shape;342;p34"/>
          <p:cNvSpPr/>
          <p:nvPr/>
        </p:nvSpPr>
        <p:spPr>
          <a:xfrm>
            <a:off x="4948425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3" name="Google Shape;343;p34"/>
          <p:cNvSpPr/>
          <p:nvPr/>
        </p:nvSpPr>
        <p:spPr>
          <a:xfrm rot="808">
            <a:off x="2304375" y="2359200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4" name="Google Shape;344;p34"/>
          <p:cNvSpPr/>
          <p:nvPr/>
        </p:nvSpPr>
        <p:spPr>
          <a:xfrm rot="-10799192">
            <a:off x="5564013" y="2359196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45" name="Google Shape;345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46725" y="109725"/>
            <a:ext cx="1828875" cy="1828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46" name="Google Shape;346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94575" y="385613"/>
            <a:ext cx="1277100" cy="127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7" name="Google Shape;347;p34"/>
          <p:cNvPicPr preferRelativeResize="0"/>
          <p:nvPr/>
        </p:nvPicPr>
        <p:blipFill rotWithShape="1">
          <a:blip r:embed="rId4">
            <a:alphaModFix/>
          </a:blip>
          <a:srcRect b="0" l="0" r="68991" t="0"/>
          <a:stretch/>
        </p:blipFill>
        <p:spPr>
          <a:xfrm>
            <a:off x="3064999" y="835053"/>
            <a:ext cx="777000" cy="1007542"/>
          </a:xfrm>
          <a:prstGeom prst="rect">
            <a:avLst/>
          </a:prstGeom>
          <a:noFill/>
          <a:ln>
            <a:noFill/>
          </a:ln>
        </p:spPr>
      </p:pic>
      <p:sp>
        <p:nvSpPr>
          <p:cNvPr id="348" name="Google Shape;348;p34"/>
          <p:cNvSpPr/>
          <p:nvPr/>
        </p:nvSpPr>
        <p:spPr>
          <a:xfrm>
            <a:off x="1824225" y="3895350"/>
            <a:ext cx="5376600" cy="3978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9" name="Google Shape;349;p34"/>
          <p:cNvSpPr/>
          <p:nvPr/>
        </p:nvSpPr>
        <p:spPr>
          <a:xfrm>
            <a:off x="3963200" y="233175"/>
            <a:ext cx="1219800" cy="3662100"/>
          </a:xfrm>
          <a:prstGeom prst="triangle">
            <a:avLst>
              <a:gd fmla="val 49440" name="adj"/>
            </a:avLst>
          </a:prstGeom>
          <a:solidFill>
            <a:srgbClr val="5B0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0" name="Google Shape;350;p34"/>
          <p:cNvSpPr/>
          <p:nvPr/>
        </p:nvSpPr>
        <p:spPr>
          <a:xfrm rot="-708893">
            <a:off x="5038356" y="-357542"/>
            <a:ext cx="704174" cy="562069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1" name="Google Shape;351;p34"/>
          <p:cNvSpPr/>
          <p:nvPr/>
        </p:nvSpPr>
        <p:spPr>
          <a:xfrm rot="-708893">
            <a:off x="4221018" y="-5442"/>
            <a:ext cx="704174" cy="562069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35"/>
          <p:cNvSpPr/>
          <p:nvPr/>
        </p:nvSpPr>
        <p:spPr>
          <a:xfrm>
            <a:off x="1810500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7" name="Google Shape;357;p35"/>
          <p:cNvSpPr/>
          <p:nvPr/>
        </p:nvSpPr>
        <p:spPr>
          <a:xfrm>
            <a:off x="4948425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8" name="Google Shape;358;p35"/>
          <p:cNvSpPr/>
          <p:nvPr/>
        </p:nvSpPr>
        <p:spPr>
          <a:xfrm rot="808">
            <a:off x="2304375" y="2359200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9" name="Google Shape;359;p35"/>
          <p:cNvSpPr/>
          <p:nvPr/>
        </p:nvSpPr>
        <p:spPr>
          <a:xfrm rot="-10799192">
            <a:off x="5564013" y="2359196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60" name="Google Shape;360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46725" y="109725"/>
            <a:ext cx="1828875" cy="1828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61" name="Google Shape;361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94575" y="385613"/>
            <a:ext cx="1277100" cy="127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2" name="Google Shape;362;p35"/>
          <p:cNvPicPr preferRelativeResize="0"/>
          <p:nvPr/>
        </p:nvPicPr>
        <p:blipFill rotWithShape="1">
          <a:blip r:embed="rId4">
            <a:alphaModFix/>
          </a:blip>
          <a:srcRect b="0" l="0" r="68991" t="0"/>
          <a:stretch/>
        </p:blipFill>
        <p:spPr>
          <a:xfrm>
            <a:off x="3064999" y="835053"/>
            <a:ext cx="777000" cy="1007542"/>
          </a:xfrm>
          <a:prstGeom prst="rect">
            <a:avLst/>
          </a:prstGeom>
          <a:noFill/>
          <a:ln>
            <a:noFill/>
          </a:ln>
        </p:spPr>
      </p:pic>
      <p:sp>
        <p:nvSpPr>
          <p:cNvPr id="363" name="Google Shape;363;p35"/>
          <p:cNvSpPr/>
          <p:nvPr/>
        </p:nvSpPr>
        <p:spPr>
          <a:xfrm>
            <a:off x="1824225" y="3895350"/>
            <a:ext cx="5376600" cy="3978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4" name="Google Shape;364;p35"/>
          <p:cNvSpPr/>
          <p:nvPr/>
        </p:nvSpPr>
        <p:spPr>
          <a:xfrm>
            <a:off x="3963200" y="233175"/>
            <a:ext cx="1219800" cy="3662100"/>
          </a:xfrm>
          <a:prstGeom prst="triangle">
            <a:avLst>
              <a:gd fmla="val 49440" name="adj"/>
            </a:avLst>
          </a:prstGeom>
          <a:solidFill>
            <a:srgbClr val="5B0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5" name="Google Shape;365;p35"/>
          <p:cNvSpPr/>
          <p:nvPr/>
        </p:nvSpPr>
        <p:spPr>
          <a:xfrm rot="-708893">
            <a:off x="4275893" y="-81642"/>
            <a:ext cx="704174" cy="562069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369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36"/>
          <p:cNvSpPr/>
          <p:nvPr/>
        </p:nvSpPr>
        <p:spPr>
          <a:xfrm>
            <a:off x="1810500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1" name="Google Shape;371;p36"/>
          <p:cNvSpPr/>
          <p:nvPr/>
        </p:nvSpPr>
        <p:spPr>
          <a:xfrm>
            <a:off x="4948425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2" name="Google Shape;372;p36"/>
          <p:cNvSpPr/>
          <p:nvPr/>
        </p:nvSpPr>
        <p:spPr>
          <a:xfrm rot="808">
            <a:off x="2304375" y="2359200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3" name="Google Shape;373;p36"/>
          <p:cNvSpPr/>
          <p:nvPr/>
        </p:nvSpPr>
        <p:spPr>
          <a:xfrm rot="-10799192">
            <a:off x="5564013" y="2359196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74" name="Google Shape;374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46725" y="109725"/>
            <a:ext cx="1828875" cy="1828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75" name="Google Shape;375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94575" y="385613"/>
            <a:ext cx="1277100" cy="127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6" name="Google Shape;376;p36"/>
          <p:cNvPicPr preferRelativeResize="0"/>
          <p:nvPr/>
        </p:nvPicPr>
        <p:blipFill rotWithShape="1">
          <a:blip r:embed="rId4">
            <a:alphaModFix/>
          </a:blip>
          <a:srcRect b="0" l="0" r="68991" t="0"/>
          <a:stretch/>
        </p:blipFill>
        <p:spPr>
          <a:xfrm>
            <a:off x="3064999" y="835053"/>
            <a:ext cx="777000" cy="1007542"/>
          </a:xfrm>
          <a:prstGeom prst="rect">
            <a:avLst/>
          </a:prstGeom>
          <a:noFill/>
          <a:ln>
            <a:noFill/>
          </a:ln>
        </p:spPr>
      </p:pic>
      <p:sp>
        <p:nvSpPr>
          <p:cNvPr id="377" name="Google Shape;377;p36"/>
          <p:cNvSpPr/>
          <p:nvPr/>
        </p:nvSpPr>
        <p:spPr>
          <a:xfrm>
            <a:off x="1824225" y="3895350"/>
            <a:ext cx="5376600" cy="3978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8" name="Google Shape;378;p36"/>
          <p:cNvSpPr/>
          <p:nvPr/>
        </p:nvSpPr>
        <p:spPr>
          <a:xfrm>
            <a:off x="3963200" y="233175"/>
            <a:ext cx="1219800" cy="3662100"/>
          </a:xfrm>
          <a:prstGeom prst="triangle">
            <a:avLst>
              <a:gd fmla="val 49440" name="adj"/>
            </a:avLst>
          </a:prstGeom>
          <a:solidFill>
            <a:srgbClr val="5B0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382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37"/>
          <p:cNvSpPr/>
          <p:nvPr/>
        </p:nvSpPr>
        <p:spPr>
          <a:xfrm>
            <a:off x="1810500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4" name="Google Shape;384;p37"/>
          <p:cNvSpPr/>
          <p:nvPr/>
        </p:nvSpPr>
        <p:spPr>
          <a:xfrm>
            <a:off x="4948425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5" name="Google Shape;385;p37"/>
          <p:cNvSpPr/>
          <p:nvPr/>
        </p:nvSpPr>
        <p:spPr>
          <a:xfrm rot="808">
            <a:off x="2304375" y="2359200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6" name="Google Shape;386;p37"/>
          <p:cNvSpPr/>
          <p:nvPr/>
        </p:nvSpPr>
        <p:spPr>
          <a:xfrm rot="-10799192">
            <a:off x="5564013" y="2359196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87" name="Google Shape;387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46725" y="109725"/>
            <a:ext cx="1828875" cy="1828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94575" y="385613"/>
            <a:ext cx="1277100" cy="127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7"/>
          <p:cNvPicPr preferRelativeResize="0"/>
          <p:nvPr/>
        </p:nvPicPr>
        <p:blipFill rotWithShape="1">
          <a:blip r:embed="rId4">
            <a:alphaModFix/>
          </a:blip>
          <a:srcRect b="0" l="0" r="68991" t="0"/>
          <a:stretch/>
        </p:blipFill>
        <p:spPr>
          <a:xfrm>
            <a:off x="3064999" y="835053"/>
            <a:ext cx="777000" cy="1007542"/>
          </a:xfrm>
          <a:prstGeom prst="rect">
            <a:avLst/>
          </a:prstGeom>
          <a:noFill/>
          <a:ln>
            <a:noFill/>
          </a:ln>
        </p:spPr>
      </p:pic>
      <p:sp>
        <p:nvSpPr>
          <p:cNvPr id="390" name="Google Shape;390;p37"/>
          <p:cNvSpPr/>
          <p:nvPr/>
        </p:nvSpPr>
        <p:spPr>
          <a:xfrm>
            <a:off x="1824225" y="3895350"/>
            <a:ext cx="5376600" cy="3978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1" name="Google Shape;391;p37"/>
          <p:cNvSpPr/>
          <p:nvPr/>
        </p:nvSpPr>
        <p:spPr>
          <a:xfrm>
            <a:off x="3963200" y="233175"/>
            <a:ext cx="1219800" cy="3662100"/>
          </a:xfrm>
          <a:prstGeom prst="triangle">
            <a:avLst>
              <a:gd fmla="val 49440" name="adj"/>
            </a:avLst>
          </a:prstGeom>
          <a:solidFill>
            <a:srgbClr val="5B0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2" name="Google Shape;392;p37"/>
          <p:cNvSpPr/>
          <p:nvPr/>
        </p:nvSpPr>
        <p:spPr>
          <a:xfrm>
            <a:off x="3934550" y="0"/>
            <a:ext cx="1277100" cy="1030158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396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38"/>
          <p:cNvSpPr/>
          <p:nvPr/>
        </p:nvSpPr>
        <p:spPr>
          <a:xfrm>
            <a:off x="1810500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8" name="Google Shape;398;p38"/>
          <p:cNvSpPr/>
          <p:nvPr/>
        </p:nvSpPr>
        <p:spPr>
          <a:xfrm>
            <a:off x="4948425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9" name="Google Shape;399;p38"/>
          <p:cNvSpPr/>
          <p:nvPr/>
        </p:nvSpPr>
        <p:spPr>
          <a:xfrm rot="808">
            <a:off x="2304375" y="2359200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0" name="Google Shape;400;p38"/>
          <p:cNvSpPr/>
          <p:nvPr/>
        </p:nvSpPr>
        <p:spPr>
          <a:xfrm rot="-10799192">
            <a:off x="5564013" y="2359196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401" name="Google Shape;401;p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46725" y="109725"/>
            <a:ext cx="1828875" cy="1828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02" name="Google Shape;402;p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94575" y="385613"/>
            <a:ext cx="1277100" cy="127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3" name="Google Shape;403;p38"/>
          <p:cNvPicPr preferRelativeResize="0"/>
          <p:nvPr/>
        </p:nvPicPr>
        <p:blipFill rotWithShape="1">
          <a:blip r:embed="rId4">
            <a:alphaModFix/>
          </a:blip>
          <a:srcRect b="0" l="0" r="68991" t="0"/>
          <a:stretch/>
        </p:blipFill>
        <p:spPr>
          <a:xfrm>
            <a:off x="3064999" y="835053"/>
            <a:ext cx="777000" cy="1007542"/>
          </a:xfrm>
          <a:prstGeom prst="rect">
            <a:avLst/>
          </a:prstGeom>
          <a:noFill/>
          <a:ln>
            <a:noFill/>
          </a:ln>
        </p:spPr>
      </p:pic>
      <p:sp>
        <p:nvSpPr>
          <p:cNvPr id="404" name="Google Shape;404;p38"/>
          <p:cNvSpPr/>
          <p:nvPr/>
        </p:nvSpPr>
        <p:spPr>
          <a:xfrm>
            <a:off x="1824225" y="3895350"/>
            <a:ext cx="5376600" cy="3978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5" name="Google Shape;405;p38"/>
          <p:cNvSpPr/>
          <p:nvPr/>
        </p:nvSpPr>
        <p:spPr>
          <a:xfrm>
            <a:off x="3963200" y="233175"/>
            <a:ext cx="1219800" cy="3662100"/>
          </a:xfrm>
          <a:prstGeom prst="triangle">
            <a:avLst>
              <a:gd fmla="val 49440" name="adj"/>
            </a:avLst>
          </a:prstGeom>
          <a:solidFill>
            <a:srgbClr val="5B0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6" name="Google Shape;406;p38"/>
          <p:cNvSpPr/>
          <p:nvPr/>
        </p:nvSpPr>
        <p:spPr>
          <a:xfrm>
            <a:off x="3934550" y="0"/>
            <a:ext cx="1277100" cy="1030158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7" name="Google Shape;407;p38"/>
          <p:cNvSpPr/>
          <p:nvPr/>
        </p:nvSpPr>
        <p:spPr>
          <a:xfrm>
            <a:off x="4677150" y="562150"/>
            <a:ext cx="886896" cy="42541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p39"/>
          <p:cNvSpPr/>
          <p:nvPr/>
        </p:nvSpPr>
        <p:spPr>
          <a:xfrm>
            <a:off x="1810500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3" name="Google Shape;413;p39"/>
          <p:cNvSpPr/>
          <p:nvPr/>
        </p:nvSpPr>
        <p:spPr>
          <a:xfrm>
            <a:off x="4948425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4" name="Google Shape;414;p39"/>
          <p:cNvSpPr/>
          <p:nvPr/>
        </p:nvSpPr>
        <p:spPr>
          <a:xfrm rot="808">
            <a:off x="2304375" y="2359200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5" name="Google Shape;415;p39"/>
          <p:cNvSpPr/>
          <p:nvPr/>
        </p:nvSpPr>
        <p:spPr>
          <a:xfrm rot="-10799192">
            <a:off x="5564013" y="2359196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416" name="Google Shape;416;p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46725" y="109725"/>
            <a:ext cx="1828875" cy="1828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94575" y="385613"/>
            <a:ext cx="1277100" cy="127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9"/>
          <p:cNvPicPr preferRelativeResize="0"/>
          <p:nvPr/>
        </p:nvPicPr>
        <p:blipFill rotWithShape="1">
          <a:blip r:embed="rId4">
            <a:alphaModFix/>
          </a:blip>
          <a:srcRect b="0" l="0" r="68991" t="0"/>
          <a:stretch/>
        </p:blipFill>
        <p:spPr>
          <a:xfrm>
            <a:off x="3064999" y="835053"/>
            <a:ext cx="777000" cy="1007542"/>
          </a:xfrm>
          <a:prstGeom prst="rect">
            <a:avLst/>
          </a:prstGeom>
          <a:noFill/>
          <a:ln>
            <a:noFill/>
          </a:ln>
        </p:spPr>
      </p:pic>
      <p:sp>
        <p:nvSpPr>
          <p:cNvPr id="419" name="Google Shape;419;p39"/>
          <p:cNvSpPr/>
          <p:nvPr/>
        </p:nvSpPr>
        <p:spPr>
          <a:xfrm>
            <a:off x="1824225" y="3895350"/>
            <a:ext cx="5376600" cy="3978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0" name="Google Shape;420;p39"/>
          <p:cNvSpPr/>
          <p:nvPr/>
        </p:nvSpPr>
        <p:spPr>
          <a:xfrm>
            <a:off x="3963200" y="233175"/>
            <a:ext cx="1219800" cy="3662100"/>
          </a:xfrm>
          <a:prstGeom prst="triangle">
            <a:avLst>
              <a:gd fmla="val 49440" name="adj"/>
            </a:avLst>
          </a:prstGeom>
          <a:solidFill>
            <a:srgbClr val="5B0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1" name="Google Shape;421;p39"/>
          <p:cNvSpPr/>
          <p:nvPr/>
        </p:nvSpPr>
        <p:spPr>
          <a:xfrm>
            <a:off x="3934550" y="0"/>
            <a:ext cx="1277100" cy="1030158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2" name="Google Shape;422;p39"/>
          <p:cNvSpPr/>
          <p:nvPr/>
        </p:nvSpPr>
        <p:spPr>
          <a:xfrm>
            <a:off x="4677150" y="562150"/>
            <a:ext cx="886896" cy="42541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3" name="Google Shape;423;p39"/>
          <p:cNvSpPr/>
          <p:nvPr/>
        </p:nvSpPr>
        <p:spPr>
          <a:xfrm>
            <a:off x="3598400" y="385625"/>
            <a:ext cx="777006" cy="615654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Google Shape;428;p40"/>
          <p:cNvSpPr/>
          <p:nvPr/>
        </p:nvSpPr>
        <p:spPr>
          <a:xfrm>
            <a:off x="1810500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9" name="Google Shape;429;p40"/>
          <p:cNvSpPr/>
          <p:nvPr/>
        </p:nvSpPr>
        <p:spPr>
          <a:xfrm>
            <a:off x="4948425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0" name="Google Shape;430;p40"/>
          <p:cNvSpPr/>
          <p:nvPr/>
        </p:nvSpPr>
        <p:spPr>
          <a:xfrm rot="808">
            <a:off x="2304375" y="2359200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1" name="Google Shape;431;p40"/>
          <p:cNvSpPr/>
          <p:nvPr/>
        </p:nvSpPr>
        <p:spPr>
          <a:xfrm rot="-10799192">
            <a:off x="5564013" y="2359196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432" name="Google Shape;432;p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46725" y="109725"/>
            <a:ext cx="1828875" cy="1828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33" name="Google Shape;433;p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94575" y="385613"/>
            <a:ext cx="1277100" cy="127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4" name="Google Shape;434;p40"/>
          <p:cNvPicPr preferRelativeResize="0"/>
          <p:nvPr/>
        </p:nvPicPr>
        <p:blipFill rotWithShape="1">
          <a:blip r:embed="rId4">
            <a:alphaModFix/>
          </a:blip>
          <a:srcRect b="0" l="0" r="68991" t="0"/>
          <a:stretch/>
        </p:blipFill>
        <p:spPr>
          <a:xfrm>
            <a:off x="3064999" y="835053"/>
            <a:ext cx="777000" cy="1007542"/>
          </a:xfrm>
          <a:prstGeom prst="rect">
            <a:avLst/>
          </a:prstGeom>
          <a:noFill/>
          <a:ln>
            <a:noFill/>
          </a:ln>
        </p:spPr>
      </p:pic>
      <p:sp>
        <p:nvSpPr>
          <p:cNvPr id="435" name="Google Shape;435;p40"/>
          <p:cNvSpPr/>
          <p:nvPr/>
        </p:nvSpPr>
        <p:spPr>
          <a:xfrm>
            <a:off x="1824225" y="3895350"/>
            <a:ext cx="5376600" cy="3978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6" name="Google Shape;436;p40"/>
          <p:cNvSpPr/>
          <p:nvPr/>
        </p:nvSpPr>
        <p:spPr>
          <a:xfrm>
            <a:off x="3963200" y="233175"/>
            <a:ext cx="1219800" cy="3662100"/>
          </a:xfrm>
          <a:prstGeom prst="triangle">
            <a:avLst>
              <a:gd fmla="val 49440" name="adj"/>
            </a:avLst>
          </a:prstGeom>
          <a:solidFill>
            <a:srgbClr val="5B0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7" name="Google Shape;437;p40"/>
          <p:cNvSpPr/>
          <p:nvPr/>
        </p:nvSpPr>
        <p:spPr>
          <a:xfrm>
            <a:off x="4677150" y="562150"/>
            <a:ext cx="886896" cy="42541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8" name="Google Shape;438;p40"/>
          <p:cNvSpPr/>
          <p:nvPr/>
        </p:nvSpPr>
        <p:spPr>
          <a:xfrm>
            <a:off x="3598400" y="385625"/>
            <a:ext cx="777006" cy="615654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442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41"/>
          <p:cNvSpPr/>
          <p:nvPr/>
        </p:nvSpPr>
        <p:spPr>
          <a:xfrm>
            <a:off x="1810500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4" name="Google Shape;444;p41"/>
          <p:cNvSpPr/>
          <p:nvPr/>
        </p:nvSpPr>
        <p:spPr>
          <a:xfrm>
            <a:off x="4948425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5" name="Google Shape;445;p41"/>
          <p:cNvSpPr/>
          <p:nvPr/>
        </p:nvSpPr>
        <p:spPr>
          <a:xfrm rot="808">
            <a:off x="2304375" y="2359200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6" name="Google Shape;446;p41"/>
          <p:cNvSpPr/>
          <p:nvPr/>
        </p:nvSpPr>
        <p:spPr>
          <a:xfrm rot="-10799192">
            <a:off x="5564013" y="2359196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447" name="Google Shape;447;p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46725" y="109725"/>
            <a:ext cx="1828875" cy="1828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48" name="Google Shape;448;p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94575" y="385613"/>
            <a:ext cx="1277100" cy="127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9" name="Google Shape;449;p41"/>
          <p:cNvPicPr preferRelativeResize="0"/>
          <p:nvPr/>
        </p:nvPicPr>
        <p:blipFill rotWithShape="1">
          <a:blip r:embed="rId4">
            <a:alphaModFix/>
          </a:blip>
          <a:srcRect b="0" l="0" r="68991" t="0"/>
          <a:stretch/>
        </p:blipFill>
        <p:spPr>
          <a:xfrm>
            <a:off x="3064999" y="835053"/>
            <a:ext cx="777000" cy="1007542"/>
          </a:xfrm>
          <a:prstGeom prst="rect">
            <a:avLst/>
          </a:prstGeom>
          <a:noFill/>
          <a:ln>
            <a:noFill/>
          </a:ln>
        </p:spPr>
      </p:pic>
      <p:sp>
        <p:nvSpPr>
          <p:cNvPr id="450" name="Google Shape;450;p41"/>
          <p:cNvSpPr/>
          <p:nvPr/>
        </p:nvSpPr>
        <p:spPr>
          <a:xfrm>
            <a:off x="1824225" y="3895350"/>
            <a:ext cx="5376600" cy="3978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1" name="Google Shape;451;p41"/>
          <p:cNvSpPr/>
          <p:nvPr/>
        </p:nvSpPr>
        <p:spPr>
          <a:xfrm>
            <a:off x="3963200" y="233175"/>
            <a:ext cx="1219800" cy="3662100"/>
          </a:xfrm>
          <a:prstGeom prst="triangle">
            <a:avLst>
              <a:gd fmla="val 49440" name="adj"/>
            </a:avLst>
          </a:prstGeom>
          <a:solidFill>
            <a:srgbClr val="5B0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2" name="Google Shape;452;p41"/>
          <p:cNvSpPr/>
          <p:nvPr/>
        </p:nvSpPr>
        <p:spPr>
          <a:xfrm>
            <a:off x="4677150" y="562150"/>
            <a:ext cx="886896" cy="42541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/>
          <p:nvPr/>
        </p:nvSpPr>
        <p:spPr>
          <a:xfrm>
            <a:off x="1810500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5"/>
          <p:cNvSpPr/>
          <p:nvPr/>
        </p:nvSpPr>
        <p:spPr>
          <a:xfrm>
            <a:off x="4110225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5"/>
          <p:cNvSpPr/>
          <p:nvPr/>
        </p:nvSpPr>
        <p:spPr>
          <a:xfrm rot="808">
            <a:off x="2304375" y="2359200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5"/>
          <p:cNvSpPr/>
          <p:nvPr/>
        </p:nvSpPr>
        <p:spPr>
          <a:xfrm rot="-10799192">
            <a:off x="4725813" y="2359196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1" name="Google Shape;8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08525" y="109725"/>
            <a:ext cx="1828875" cy="1828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94575" y="385613"/>
            <a:ext cx="1277100" cy="127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15"/>
          <p:cNvPicPr preferRelativeResize="0"/>
          <p:nvPr/>
        </p:nvPicPr>
        <p:blipFill rotWithShape="1">
          <a:blip r:embed="rId4">
            <a:alphaModFix/>
          </a:blip>
          <a:srcRect b="0" l="0" r="68991" t="0"/>
          <a:stretch/>
        </p:blipFill>
        <p:spPr>
          <a:xfrm>
            <a:off x="3064999" y="835053"/>
            <a:ext cx="777000" cy="1007542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5"/>
          <p:cNvSpPr/>
          <p:nvPr/>
        </p:nvSpPr>
        <p:spPr>
          <a:xfrm>
            <a:off x="1824225" y="3895350"/>
            <a:ext cx="4512600" cy="3978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5"/>
          <p:cNvSpPr/>
          <p:nvPr/>
        </p:nvSpPr>
        <p:spPr>
          <a:xfrm>
            <a:off x="3943425" y="3634650"/>
            <a:ext cx="274200" cy="260700"/>
          </a:xfrm>
          <a:prstGeom prst="triangle">
            <a:avLst>
              <a:gd fmla="val 50000" name="adj"/>
            </a:avLst>
          </a:prstGeom>
          <a:solidFill>
            <a:srgbClr val="5B0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456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Google Shape;457;p42"/>
          <p:cNvSpPr/>
          <p:nvPr/>
        </p:nvSpPr>
        <p:spPr>
          <a:xfrm>
            <a:off x="1810500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8" name="Google Shape;458;p42"/>
          <p:cNvSpPr/>
          <p:nvPr/>
        </p:nvSpPr>
        <p:spPr>
          <a:xfrm>
            <a:off x="4948425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9" name="Google Shape;459;p42"/>
          <p:cNvSpPr/>
          <p:nvPr/>
        </p:nvSpPr>
        <p:spPr>
          <a:xfrm rot="808">
            <a:off x="2304375" y="2359200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0" name="Google Shape;460;p42"/>
          <p:cNvSpPr/>
          <p:nvPr/>
        </p:nvSpPr>
        <p:spPr>
          <a:xfrm rot="-10799192">
            <a:off x="5564013" y="2359196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461" name="Google Shape;461;p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46725" y="109725"/>
            <a:ext cx="1828875" cy="1828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62" name="Google Shape;462;p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94575" y="385613"/>
            <a:ext cx="1277100" cy="127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3" name="Google Shape;463;p42"/>
          <p:cNvPicPr preferRelativeResize="0"/>
          <p:nvPr/>
        </p:nvPicPr>
        <p:blipFill rotWithShape="1">
          <a:blip r:embed="rId4">
            <a:alphaModFix/>
          </a:blip>
          <a:srcRect b="0" l="0" r="68991" t="0"/>
          <a:stretch/>
        </p:blipFill>
        <p:spPr>
          <a:xfrm>
            <a:off x="3064999" y="835053"/>
            <a:ext cx="777000" cy="1007542"/>
          </a:xfrm>
          <a:prstGeom prst="rect">
            <a:avLst/>
          </a:prstGeom>
          <a:noFill/>
          <a:ln>
            <a:noFill/>
          </a:ln>
        </p:spPr>
      </p:pic>
      <p:sp>
        <p:nvSpPr>
          <p:cNvPr id="464" name="Google Shape;464;p42"/>
          <p:cNvSpPr/>
          <p:nvPr/>
        </p:nvSpPr>
        <p:spPr>
          <a:xfrm>
            <a:off x="1824225" y="3895350"/>
            <a:ext cx="5376600" cy="3978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5" name="Google Shape;465;p42"/>
          <p:cNvSpPr/>
          <p:nvPr/>
        </p:nvSpPr>
        <p:spPr>
          <a:xfrm>
            <a:off x="3963200" y="233175"/>
            <a:ext cx="1219800" cy="3662100"/>
          </a:xfrm>
          <a:prstGeom prst="triangle">
            <a:avLst>
              <a:gd fmla="val 49440" name="adj"/>
            </a:avLst>
          </a:prstGeom>
          <a:solidFill>
            <a:srgbClr val="5B0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469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p43"/>
          <p:cNvSpPr/>
          <p:nvPr/>
        </p:nvSpPr>
        <p:spPr>
          <a:xfrm>
            <a:off x="1810500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1" name="Google Shape;471;p43"/>
          <p:cNvSpPr/>
          <p:nvPr/>
        </p:nvSpPr>
        <p:spPr>
          <a:xfrm>
            <a:off x="4948425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2" name="Google Shape;472;p43"/>
          <p:cNvSpPr/>
          <p:nvPr/>
        </p:nvSpPr>
        <p:spPr>
          <a:xfrm rot="808">
            <a:off x="2304375" y="2359200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3" name="Google Shape;473;p43"/>
          <p:cNvSpPr/>
          <p:nvPr/>
        </p:nvSpPr>
        <p:spPr>
          <a:xfrm rot="-10799192">
            <a:off x="5564013" y="2359196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474" name="Google Shape;474;p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46725" y="109725"/>
            <a:ext cx="1828875" cy="1828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75" name="Google Shape;475;p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94575" y="385613"/>
            <a:ext cx="1277100" cy="127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6" name="Google Shape;476;p43"/>
          <p:cNvPicPr preferRelativeResize="0"/>
          <p:nvPr/>
        </p:nvPicPr>
        <p:blipFill rotWithShape="1">
          <a:blip r:embed="rId4">
            <a:alphaModFix/>
          </a:blip>
          <a:srcRect b="0" l="0" r="68991" t="0"/>
          <a:stretch/>
        </p:blipFill>
        <p:spPr>
          <a:xfrm>
            <a:off x="3064999" y="835053"/>
            <a:ext cx="777000" cy="1007542"/>
          </a:xfrm>
          <a:prstGeom prst="rect">
            <a:avLst/>
          </a:prstGeom>
          <a:noFill/>
          <a:ln>
            <a:noFill/>
          </a:ln>
        </p:spPr>
      </p:pic>
      <p:sp>
        <p:nvSpPr>
          <p:cNvPr id="477" name="Google Shape;477;p43"/>
          <p:cNvSpPr/>
          <p:nvPr/>
        </p:nvSpPr>
        <p:spPr>
          <a:xfrm>
            <a:off x="1824225" y="3895350"/>
            <a:ext cx="5376600" cy="3978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8" name="Google Shape;478;p43"/>
          <p:cNvSpPr/>
          <p:nvPr/>
        </p:nvSpPr>
        <p:spPr>
          <a:xfrm>
            <a:off x="3963200" y="233175"/>
            <a:ext cx="1219800" cy="3662100"/>
          </a:xfrm>
          <a:prstGeom prst="triangle">
            <a:avLst>
              <a:gd fmla="val 49440" name="adj"/>
            </a:avLst>
          </a:prstGeom>
          <a:solidFill>
            <a:srgbClr val="5B0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9" name="Google Shape;479;p43"/>
          <p:cNvSpPr/>
          <p:nvPr/>
        </p:nvSpPr>
        <p:spPr>
          <a:xfrm>
            <a:off x="3581475" y="0"/>
            <a:ext cx="2318004" cy="1522476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483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Google Shape;484;p44"/>
          <p:cNvSpPr/>
          <p:nvPr/>
        </p:nvSpPr>
        <p:spPr>
          <a:xfrm>
            <a:off x="1810500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5" name="Google Shape;485;p44"/>
          <p:cNvSpPr/>
          <p:nvPr/>
        </p:nvSpPr>
        <p:spPr>
          <a:xfrm>
            <a:off x="4948425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6" name="Google Shape;486;p44"/>
          <p:cNvSpPr/>
          <p:nvPr/>
        </p:nvSpPr>
        <p:spPr>
          <a:xfrm rot="808">
            <a:off x="2304375" y="2359200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7" name="Google Shape;487;p44"/>
          <p:cNvSpPr/>
          <p:nvPr/>
        </p:nvSpPr>
        <p:spPr>
          <a:xfrm rot="-10799192">
            <a:off x="5564013" y="2359196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488" name="Google Shape;488;p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46725" y="109725"/>
            <a:ext cx="1828875" cy="1828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89" name="Google Shape;489;p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94575" y="385613"/>
            <a:ext cx="1277100" cy="127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0" name="Google Shape;490;p44"/>
          <p:cNvPicPr preferRelativeResize="0"/>
          <p:nvPr/>
        </p:nvPicPr>
        <p:blipFill rotWithShape="1">
          <a:blip r:embed="rId4">
            <a:alphaModFix/>
          </a:blip>
          <a:srcRect b="0" l="0" r="68991" t="0"/>
          <a:stretch/>
        </p:blipFill>
        <p:spPr>
          <a:xfrm>
            <a:off x="3064999" y="835053"/>
            <a:ext cx="777000" cy="1007542"/>
          </a:xfrm>
          <a:prstGeom prst="rect">
            <a:avLst/>
          </a:prstGeom>
          <a:noFill/>
          <a:ln>
            <a:noFill/>
          </a:ln>
        </p:spPr>
      </p:pic>
      <p:sp>
        <p:nvSpPr>
          <p:cNvPr id="491" name="Google Shape;491;p44"/>
          <p:cNvSpPr/>
          <p:nvPr/>
        </p:nvSpPr>
        <p:spPr>
          <a:xfrm>
            <a:off x="1824225" y="3895350"/>
            <a:ext cx="5376600" cy="3978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2" name="Google Shape;492;p44"/>
          <p:cNvSpPr/>
          <p:nvPr/>
        </p:nvSpPr>
        <p:spPr>
          <a:xfrm>
            <a:off x="3963200" y="233175"/>
            <a:ext cx="1219800" cy="3662100"/>
          </a:xfrm>
          <a:prstGeom prst="triangle">
            <a:avLst>
              <a:gd fmla="val 49440" name="adj"/>
            </a:avLst>
          </a:prstGeom>
          <a:solidFill>
            <a:srgbClr val="5B0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3" name="Google Shape;493;p44"/>
          <p:cNvSpPr/>
          <p:nvPr/>
        </p:nvSpPr>
        <p:spPr>
          <a:xfrm>
            <a:off x="3581475" y="0"/>
            <a:ext cx="2318004" cy="1522476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4" name="Google Shape;494;p44"/>
          <p:cNvSpPr/>
          <p:nvPr/>
        </p:nvSpPr>
        <p:spPr>
          <a:xfrm>
            <a:off x="4320550" y="1399025"/>
            <a:ext cx="405825" cy="2496325"/>
          </a:xfrm>
          <a:custGeom>
            <a:rect b="b" l="l" r="r" t="t"/>
            <a:pathLst>
              <a:path extrusionOk="0" h="99853" w="16233">
                <a:moveTo>
                  <a:pt x="9326" y="0"/>
                </a:moveTo>
                <a:cubicBezTo>
                  <a:pt x="13282" y="5275"/>
                  <a:pt x="17202" y="12188"/>
                  <a:pt x="15910" y="18654"/>
                </a:cubicBezTo>
                <a:cubicBezTo>
                  <a:pt x="14595" y="25238"/>
                  <a:pt x="7662" y="29697"/>
                  <a:pt x="6035" y="36211"/>
                </a:cubicBezTo>
                <a:cubicBezTo>
                  <a:pt x="4100" y="43957"/>
                  <a:pt x="12330" y="50959"/>
                  <a:pt x="14264" y="58705"/>
                </a:cubicBezTo>
                <a:cubicBezTo>
                  <a:pt x="15505" y="63676"/>
                  <a:pt x="15656" y="69013"/>
                  <a:pt x="14813" y="74067"/>
                </a:cubicBezTo>
                <a:cubicBezTo>
                  <a:pt x="13182" y="83845"/>
                  <a:pt x="0" y="89940"/>
                  <a:pt x="0" y="99853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498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Google Shape;499;p45"/>
          <p:cNvSpPr/>
          <p:nvPr/>
        </p:nvSpPr>
        <p:spPr>
          <a:xfrm>
            <a:off x="1810500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0" name="Google Shape;500;p45"/>
          <p:cNvSpPr/>
          <p:nvPr/>
        </p:nvSpPr>
        <p:spPr>
          <a:xfrm>
            <a:off x="4948425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1" name="Google Shape;501;p45"/>
          <p:cNvSpPr/>
          <p:nvPr/>
        </p:nvSpPr>
        <p:spPr>
          <a:xfrm rot="808">
            <a:off x="2304375" y="2359200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2" name="Google Shape;502;p45"/>
          <p:cNvSpPr/>
          <p:nvPr/>
        </p:nvSpPr>
        <p:spPr>
          <a:xfrm rot="-10799192">
            <a:off x="5564013" y="2359196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03" name="Google Shape;503;p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46725" y="109725"/>
            <a:ext cx="1828875" cy="1828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04" name="Google Shape;504;p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94575" y="385613"/>
            <a:ext cx="1277100" cy="127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5" name="Google Shape;505;p45"/>
          <p:cNvPicPr preferRelativeResize="0"/>
          <p:nvPr/>
        </p:nvPicPr>
        <p:blipFill rotWithShape="1">
          <a:blip r:embed="rId4">
            <a:alphaModFix/>
          </a:blip>
          <a:srcRect b="0" l="0" r="68991" t="0"/>
          <a:stretch/>
        </p:blipFill>
        <p:spPr>
          <a:xfrm>
            <a:off x="3064999" y="835053"/>
            <a:ext cx="777000" cy="1007542"/>
          </a:xfrm>
          <a:prstGeom prst="rect">
            <a:avLst/>
          </a:prstGeom>
          <a:noFill/>
          <a:ln>
            <a:noFill/>
          </a:ln>
        </p:spPr>
      </p:pic>
      <p:sp>
        <p:nvSpPr>
          <p:cNvPr id="506" name="Google Shape;506;p45"/>
          <p:cNvSpPr/>
          <p:nvPr/>
        </p:nvSpPr>
        <p:spPr>
          <a:xfrm>
            <a:off x="1824225" y="3895350"/>
            <a:ext cx="5376600" cy="3978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7" name="Google Shape;507;p45"/>
          <p:cNvSpPr/>
          <p:nvPr/>
        </p:nvSpPr>
        <p:spPr>
          <a:xfrm>
            <a:off x="3963200" y="233175"/>
            <a:ext cx="1219800" cy="3662100"/>
          </a:xfrm>
          <a:prstGeom prst="triangle">
            <a:avLst>
              <a:gd fmla="val 49440" name="adj"/>
            </a:avLst>
          </a:prstGeom>
          <a:solidFill>
            <a:srgbClr val="5B0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8" name="Google Shape;508;p45"/>
          <p:cNvSpPr/>
          <p:nvPr/>
        </p:nvSpPr>
        <p:spPr>
          <a:xfrm>
            <a:off x="3581475" y="0"/>
            <a:ext cx="2318004" cy="1522476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9" name="Google Shape;509;p45"/>
          <p:cNvSpPr/>
          <p:nvPr/>
        </p:nvSpPr>
        <p:spPr>
          <a:xfrm>
            <a:off x="4229240" y="1481325"/>
            <a:ext cx="461625" cy="2414025"/>
          </a:xfrm>
          <a:custGeom>
            <a:rect b="b" l="l" r="r" t="t"/>
            <a:pathLst>
              <a:path extrusionOk="0" h="96561" w="18465">
                <a:moveTo>
                  <a:pt x="18465" y="0"/>
                </a:moveTo>
                <a:cubicBezTo>
                  <a:pt x="10979" y="4989"/>
                  <a:pt x="4510" y="15343"/>
                  <a:pt x="6395" y="24140"/>
                </a:cubicBezTo>
                <a:cubicBezTo>
                  <a:pt x="7854" y="30949"/>
                  <a:pt x="15768" y="36474"/>
                  <a:pt x="14624" y="43343"/>
                </a:cubicBezTo>
                <a:cubicBezTo>
                  <a:pt x="12851" y="53993"/>
                  <a:pt x="2133" y="61771"/>
                  <a:pt x="360" y="72421"/>
                </a:cubicBezTo>
                <a:cubicBezTo>
                  <a:pt x="-967" y="80391"/>
                  <a:pt x="2554" y="88481"/>
                  <a:pt x="2554" y="96561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10" name="Google Shape;510;p45"/>
          <p:cNvSpPr/>
          <p:nvPr/>
        </p:nvSpPr>
        <p:spPr>
          <a:xfrm>
            <a:off x="4383997" y="1481325"/>
            <a:ext cx="436175" cy="2455175"/>
          </a:xfrm>
          <a:custGeom>
            <a:rect b="b" l="l" r="r" t="t"/>
            <a:pathLst>
              <a:path extrusionOk="0" h="98207" w="17447">
                <a:moveTo>
                  <a:pt x="6240" y="0"/>
                </a:moveTo>
                <a:cubicBezTo>
                  <a:pt x="3245" y="7489"/>
                  <a:pt x="3047" y="17687"/>
                  <a:pt x="7886" y="24140"/>
                </a:cubicBezTo>
                <a:cubicBezTo>
                  <a:pt x="11294" y="28685"/>
                  <a:pt x="18148" y="32801"/>
                  <a:pt x="17213" y="38405"/>
                </a:cubicBezTo>
                <a:cubicBezTo>
                  <a:pt x="15569" y="48262"/>
                  <a:pt x="-1436" y="53236"/>
                  <a:pt x="205" y="63094"/>
                </a:cubicBezTo>
                <a:cubicBezTo>
                  <a:pt x="2258" y="75425"/>
                  <a:pt x="22211" y="89368"/>
                  <a:pt x="13372" y="98207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514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Google Shape;515;p46"/>
          <p:cNvSpPr/>
          <p:nvPr/>
        </p:nvSpPr>
        <p:spPr>
          <a:xfrm>
            <a:off x="1810500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6" name="Google Shape;516;p46"/>
          <p:cNvSpPr/>
          <p:nvPr/>
        </p:nvSpPr>
        <p:spPr>
          <a:xfrm>
            <a:off x="4948425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7" name="Google Shape;517;p46"/>
          <p:cNvSpPr/>
          <p:nvPr/>
        </p:nvSpPr>
        <p:spPr>
          <a:xfrm rot="808">
            <a:off x="2304375" y="2359200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8" name="Google Shape;518;p46"/>
          <p:cNvSpPr/>
          <p:nvPr/>
        </p:nvSpPr>
        <p:spPr>
          <a:xfrm rot="-10799192">
            <a:off x="5564013" y="2359196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19" name="Google Shape;519;p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46725" y="109725"/>
            <a:ext cx="1828875" cy="1828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20" name="Google Shape;520;p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94575" y="385613"/>
            <a:ext cx="1277100" cy="127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1" name="Google Shape;521;p46"/>
          <p:cNvPicPr preferRelativeResize="0"/>
          <p:nvPr/>
        </p:nvPicPr>
        <p:blipFill rotWithShape="1">
          <a:blip r:embed="rId4">
            <a:alphaModFix/>
          </a:blip>
          <a:srcRect b="0" l="0" r="68991" t="0"/>
          <a:stretch/>
        </p:blipFill>
        <p:spPr>
          <a:xfrm>
            <a:off x="3064999" y="835053"/>
            <a:ext cx="777000" cy="1007542"/>
          </a:xfrm>
          <a:prstGeom prst="rect">
            <a:avLst/>
          </a:prstGeom>
          <a:noFill/>
          <a:ln>
            <a:noFill/>
          </a:ln>
        </p:spPr>
      </p:pic>
      <p:sp>
        <p:nvSpPr>
          <p:cNvPr id="522" name="Google Shape;522;p46"/>
          <p:cNvSpPr/>
          <p:nvPr/>
        </p:nvSpPr>
        <p:spPr>
          <a:xfrm>
            <a:off x="1824225" y="3895350"/>
            <a:ext cx="5376600" cy="3978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3" name="Google Shape;523;p46"/>
          <p:cNvSpPr/>
          <p:nvPr/>
        </p:nvSpPr>
        <p:spPr>
          <a:xfrm>
            <a:off x="3963200" y="233175"/>
            <a:ext cx="1219800" cy="3662100"/>
          </a:xfrm>
          <a:prstGeom prst="triangle">
            <a:avLst>
              <a:gd fmla="val 49440" name="adj"/>
            </a:avLst>
          </a:prstGeom>
          <a:solidFill>
            <a:srgbClr val="5B0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4" name="Google Shape;524;p46"/>
          <p:cNvSpPr/>
          <p:nvPr/>
        </p:nvSpPr>
        <p:spPr>
          <a:xfrm>
            <a:off x="3581475" y="0"/>
            <a:ext cx="2318004" cy="1522476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5" name="Google Shape;525;p46"/>
          <p:cNvSpPr/>
          <p:nvPr/>
        </p:nvSpPr>
        <p:spPr>
          <a:xfrm>
            <a:off x="4229240" y="1481325"/>
            <a:ext cx="461625" cy="2414025"/>
          </a:xfrm>
          <a:custGeom>
            <a:rect b="b" l="l" r="r" t="t"/>
            <a:pathLst>
              <a:path extrusionOk="0" h="96561" w="18465">
                <a:moveTo>
                  <a:pt x="18465" y="0"/>
                </a:moveTo>
                <a:cubicBezTo>
                  <a:pt x="10979" y="4989"/>
                  <a:pt x="4510" y="15343"/>
                  <a:pt x="6395" y="24140"/>
                </a:cubicBezTo>
                <a:cubicBezTo>
                  <a:pt x="7854" y="30949"/>
                  <a:pt x="15768" y="36474"/>
                  <a:pt x="14624" y="43343"/>
                </a:cubicBezTo>
                <a:cubicBezTo>
                  <a:pt x="12851" y="53993"/>
                  <a:pt x="2133" y="61771"/>
                  <a:pt x="360" y="72421"/>
                </a:cubicBezTo>
                <a:cubicBezTo>
                  <a:pt x="-967" y="80391"/>
                  <a:pt x="2554" y="88481"/>
                  <a:pt x="2554" y="96561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26" name="Google Shape;526;p46"/>
          <p:cNvSpPr/>
          <p:nvPr/>
        </p:nvSpPr>
        <p:spPr>
          <a:xfrm>
            <a:off x="4377780" y="1303025"/>
            <a:ext cx="704100" cy="2674625"/>
          </a:xfrm>
          <a:custGeom>
            <a:rect b="b" l="l" r="r" t="t"/>
            <a:pathLst>
              <a:path extrusionOk="0" h="106985" w="28164">
                <a:moveTo>
                  <a:pt x="12524" y="0"/>
                </a:moveTo>
                <a:cubicBezTo>
                  <a:pt x="6714" y="15492"/>
                  <a:pt x="-3010" y="32229"/>
                  <a:pt x="1002" y="48280"/>
                </a:cubicBezTo>
                <a:cubicBezTo>
                  <a:pt x="2551" y="54477"/>
                  <a:pt x="4525" y="60987"/>
                  <a:pt x="8683" y="65837"/>
                </a:cubicBezTo>
                <a:cubicBezTo>
                  <a:pt x="13331" y="71259"/>
                  <a:pt x="20858" y="73839"/>
                  <a:pt x="25143" y="79553"/>
                </a:cubicBezTo>
                <a:cubicBezTo>
                  <a:pt x="30639" y="86882"/>
                  <a:pt x="26789" y="97825"/>
                  <a:pt x="26789" y="106985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27" name="Google Shape;527;p46"/>
          <p:cNvSpPr/>
          <p:nvPr/>
        </p:nvSpPr>
        <p:spPr>
          <a:xfrm>
            <a:off x="4436413" y="1412750"/>
            <a:ext cx="420225" cy="2496300"/>
          </a:xfrm>
          <a:custGeom>
            <a:rect b="b" l="l" r="r" t="t"/>
            <a:pathLst>
              <a:path extrusionOk="0" h="99852" w="16809">
                <a:moveTo>
                  <a:pt x="3594" y="0"/>
                </a:moveTo>
                <a:cubicBezTo>
                  <a:pt x="388" y="6413"/>
                  <a:pt x="-1262" y="14740"/>
                  <a:pt x="1400" y="21397"/>
                </a:cubicBezTo>
                <a:cubicBezTo>
                  <a:pt x="4191" y="28378"/>
                  <a:pt x="13836" y="31272"/>
                  <a:pt x="16213" y="38405"/>
                </a:cubicBezTo>
                <a:cubicBezTo>
                  <a:pt x="17968" y="43673"/>
                  <a:pt x="15201" y="50389"/>
                  <a:pt x="11275" y="54315"/>
                </a:cubicBezTo>
                <a:cubicBezTo>
                  <a:pt x="7983" y="57607"/>
                  <a:pt x="2871" y="59774"/>
                  <a:pt x="1400" y="64191"/>
                </a:cubicBezTo>
                <a:cubicBezTo>
                  <a:pt x="-2454" y="75766"/>
                  <a:pt x="9629" y="87653"/>
                  <a:pt x="9629" y="99852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9EAFB8"/>
            </a:gs>
            <a:gs pos="100000">
              <a:srgbClr val="616D73"/>
            </a:gs>
          </a:gsLst>
          <a:lin ang="5400012" scaled="0"/>
        </a:gradFill>
      </p:bgPr>
    </p:bg>
    <p:spTree>
      <p:nvGrpSpPr>
        <p:cNvPr id="53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5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Google Shape;536;p48"/>
          <p:cNvSpPr/>
          <p:nvPr/>
        </p:nvSpPr>
        <p:spPr>
          <a:xfrm>
            <a:off x="150" y="4361700"/>
            <a:ext cx="9144000" cy="836400"/>
          </a:xfrm>
          <a:prstGeom prst="rect">
            <a:avLst/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7" name="Google Shape;537;p48"/>
          <p:cNvSpPr/>
          <p:nvPr/>
        </p:nvSpPr>
        <p:spPr>
          <a:xfrm>
            <a:off x="25" y="0"/>
            <a:ext cx="9144000" cy="43617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8" name="Google Shape;538;p48"/>
          <p:cNvSpPr/>
          <p:nvPr/>
        </p:nvSpPr>
        <p:spPr>
          <a:xfrm>
            <a:off x="589800" y="480050"/>
            <a:ext cx="1975104" cy="1014984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9" name="Google Shape;539;p48"/>
          <p:cNvSpPr/>
          <p:nvPr/>
        </p:nvSpPr>
        <p:spPr>
          <a:xfrm>
            <a:off x="3648450" y="384050"/>
            <a:ext cx="1975104" cy="150876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0" name="Google Shape;540;p48"/>
          <p:cNvSpPr/>
          <p:nvPr/>
        </p:nvSpPr>
        <p:spPr>
          <a:xfrm>
            <a:off x="6707100" y="289550"/>
            <a:ext cx="1975104" cy="1014984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1" name="Google Shape;541;p48"/>
          <p:cNvSpPr/>
          <p:nvPr/>
        </p:nvSpPr>
        <p:spPr>
          <a:xfrm>
            <a:off x="768100" y="1714500"/>
            <a:ext cx="1124700" cy="2633400"/>
          </a:xfrm>
          <a:prstGeom prst="rect">
            <a:avLst/>
          </a:prstGeom>
          <a:solidFill>
            <a:schemeClr val="accent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2" name="Google Shape;542;p48"/>
          <p:cNvSpPr/>
          <p:nvPr/>
        </p:nvSpPr>
        <p:spPr>
          <a:xfrm>
            <a:off x="2564900" y="1495025"/>
            <a:ext cx="1206900" cy="2866800"/>
          </a:xfrm>
          <a:prstGeom prst="rect">
            <a:avLst/>
          </a:prstGeom>
          <a:solidFill>
            <a:schemeClr val="accent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3" name="Google Shape;543;p48"/>
          <p:cNvSpPr/>
          <p:nvPr/>
        </p:nvSpPr>
        <p:spPr>
          <a:xfrm>
            <a:off x="4572000" y="2167125"/>
            <a:ext cx="1051500" cy="2180700"/>
          </a:xfrm>
          <a:prstGeom prst="rect">
            <a:avLst/>
          </a:prstGeom>
          <a:solidFill>
            <a:schemeClr val="accent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4" name="Google Shape;544;p48"/>
          <p:cNvSpPr/>
          <p:nvPr/>
        </p:nvSpPr>
        <p:spPr>
          <a:xfrm>
            <a:off x="6423700" y="1495025"/>
            <a:ext cx="1206900" cy="2866800"/>
          </a:xfrm>
          <a:prstGeom prst="rect">
            <a:avLst/>
          </a:prstGeom>
          <a:solidFill>
            <a:schemeClr val="accent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5" name="Google Shape;545;p48"/>
          <p:cNvSpPr/>
          <p:nvPr/>
        </p:nvSpPr>
        <p:spPr>
          <a:xfrm>
            <a:off x="1408000" y="1940850"/>
            <a:ext cx="356700" cy="630900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6" name="Google Shape;546;p48"/>
          <p:cNvSpPr/>
          <p:nvPr/>
        </p:nvSpPr>
        <p:spPr>
          <a:xfrm>
            <a:off x="893050" y="1940850"/>
            <a:ext cx="356700" cy="630900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7" name="Google Shape;547;p48"/>
          <p:cNvSpPr/>
          <p:nvPr/>
        </p:nvSpPr>
        <p:spPr>
          <a:xfrm>
            <a:off x="969250" y="3007650"/>
            <a:ext cx="356700" cy="630900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8" name="Google Shape;548;p48"/>
          <p:cNvSpPr/>
          <p:nvPr/>
        </p:nvSpPr>
        <p:spPr>
          <a:xfrm>
            <a:off x="1426450" y="3007650"/>
            <a:ext cx="356700" cy="630900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9" name="Google Shape;549;p48"/>
          <p:cNvSpPr/>
          <p:nvPr/>
        </p:nvSpPr>
        <p:spPr>
          <a:xfrm>
            <a:off x="2721850" y="1788450"/>
            <a:ext cx="356700" cy="630900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0" name="Google Shape;550;p48"/>
          <p:cNvSpPr/>
          <p:nvPr/>
        </p:nvSpPr>
        <p:spPr>
          <a:xfrm>
            <a:off x="3255250" y="1788450"/>
            <a:ext cx="356700" cy="630900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1" name="Google Shape;551;p48"/>
          <p:cNvSpPr/>
          <p:nvPr/>
        </p:nvSpPr>
        <p:spPr>
          <a:xfrm>
            <a:off x="3255250" y="2931450"/>
            <a:ext cx="356700" cy="630900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2" name="Google Shape;552;p48"/>
          <p:cNvSpPr/>
          <p:nvPr/>
        </p:nvSpPr>
        <p:spPr>
          <a:xfrm>
            <a:off x="2721850" y="2931450"/>
            <a:ext cx="356700" cy="630900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3" name="Google Shape;553;p48"/>
          <p:cNvSpPr/>
          <p:nvPr/>
        </p:nvSpPr>
        <p:spPr>
          <a:xfrm>
            <a:off x="4703050" y="2550450"/>
            <a:ext cx="356700" cy="630900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4" name="Google Shape;554;p48"/>
          <p:cNvSpPr/>
          <p:nvPr/>
        </p:nvSpPr>
        <p:spPr>
          <a:xfrm>
            <a:off x="5160250" y="2550450"/>
            <a:ext cx="356700" cy="630900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5" name="Google Shape;555;p48"/>
          <p:cNvSpPr/>
          <p:nvPr/>
        </p:nvSpPr>
        <p:spPr>
          <a:xfrm>
            <a:off x="6531850" y="1712250"/>
            <a:ext cx="356700" cy="630900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6" name="Google Shape;556;p48"/>
          <p:cNvSpPr/>
          <p:nvPr/>
        </p:nvSpPr>
        <p:spPr>
          <a:xfrm>
            <a:off x="7141450" y="1712250"/>
            <a:ext cx="356700" cy="630900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7" name="Google Shape;557;p48"/>
          <p:cNvSpPr/>
          <p:nvPr/>
        </p:nvSpPr>
        <p:spPr>
          <a:xfrm>
            <a:off x="7217650" y="2855250"/>
            <a:ext cx="356700" cy="630900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8" name="Google Shape;558;p48"/>
          <p:cNvSpPr/>
          <p:nvPr/>
        </p:nvSpPr>
        <p:spPr>
          <a:xfrm>
            <a:off x="6608050" y="2855250"/>
            <a:ext cx="356700" cy="630900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2" name="Shape 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Google Shape;563;p49"/>
          <p:cNvSpPr/>
          <p:nvPr/>
        </p:nvSpPr>
        <p:spPr>
          <a:xfrm>
            <a:off x="150" y="4361700"/>
            <a:ext cx="9144000" cy="836400"/>
          </a:xfrm>
          <a:prstGeom prst="rect">
            <a:avLst/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4" name="Google Shape;564;p49"/>
          <p:cNvSpPr/>
          <p:nvPr/>
        </p:nvSpPr>
        <p:spPr>
          <a:xfrm>
            <a:off x="25" y="0"/>
            <a:ext cx="9144000" cy="43617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5" name="Google Shape;565;p49"/>
          <p:cNvSpPr/>
          <p:nvPr/>
        </p:nvSpPr>
        <p:spPr>
          <a:xfrm>
            <a:off x="589800" y="480050"/>
            <a:ext cx="1975104" cy="1014984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6" name="Google Shape;566;p49"/>
          <p:cNvSpPr/>
          <p:nvPr/>
        </p:nvSpPr>
        <p:spPr>
          <a:xfrm>
            <a:off x="3648450" y="384050"/>
            <a:ext cx="1975104" cy="150876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7" name="Google Shape;567;p49"/>
          <p:cNvSpPr/>
          <p:nvPr/>
        </p:nvSpPr>
        <p:spPr>
          <a:xfrm>
            <a:off x="6707100" y="289550"/>
            <a:ext cx="1975104" cy="1014984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8" name="Google Shape;568;p49"/>
          <p:cNvSpPr/>
          <p:nvPr/>
        </p:nvSpPr>
        <p:spPr>
          <a:xfrm rot="-278128">
            <a:off x="768033" y="1714505"/>
            <a:ext cx="1124779" cy="2633304"/>
          </a:xfrm>
          <a:prstGeom prst="rect">
            <a:avLst/>
          </a:prstGeom>
          <a:solidFill>
            <a:schemeClr val="accent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9" name="Google Shape;569;p49"/>
          <p:cNvSpPr/>
          <p:nvPr/>
        </p:nvSpPr>
        <p:spPr>
          <a:xfrm rot="391358">
            <a:off x="2564942" y="1495045"/>
            <a:ext cx="1206912" cy="2866739"/>
          </a:xfrm>
          <a:prstGeom prst="rect">
            <a:avLst/>
          </a:prstGeom>
          <a:solidFill>
            <a:schemeClr val="accent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0" name="Google Shape;570;p49"/>
          <p:cNvSpPr/>
          <p:nvPr/>
        </p:nvSpPr>
        <p:spPr>
          <a:xfrm rot="359616">
            <a:off x="4571928" y="2167154"/>
            <a:ext cx="1051548" cy="2180621"/>
          </a:xfrm>
          <a:prstGeom prst="rect">
            <a:avLst/>
          </a:prstGeom>
          <a:solidFill>
            <a:schemeClr val="accent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1" name="Google Shape;571;p49"/>
          <p:cNvSpPr/>
          <p:nvPr/>
        </p:nvSpPr>
        <p:spPr>
          <a:xfrm rot="-253174">
            <a:off x="6423694" y="1495021"/>
            <a:ext cx="1206871" cy="2866768"/>
          </a:xfrm>
          <a:prstGeom prst="rect">
            <a:avLst/>
          </a:prstGeom>
          <a:solidFill>
            <a:schemeClr val="accent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2" name="Google Shape;572;p49"/>
          <p:cNvSpPr/>
          <p:nvPr/>
        </p:nvSpPr>
        <p:spPr>
          <a:xfrm rot="-417458">
            <a:off x="1407993" y="1940791"/>
            <a:ext cx="356626" cy="631018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3" name="Google Shape;573;p49"/>
          <p:cNvSpPr/>
          <p:nvPr/>
        </p:nvSpPr>
        <p:spPr>
          <a:xfrm rot="-394143">
            <a:off x="893040" y="1940807"/>
            <a:ext cx="356641" cy="630822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4" name="Google Shape;574;p49"/>
          <p:cNvSpPr/>
          <p:nvPr/>
        </p:nvSpPr>
        <p:spPr>
          <a:xfrm rot="-502121">
            <a:off x="969188" y="3007699"/>
            <a:ext cx="356597" cy="631013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5" name="Google Shape;575;p49"/>
          <p:cNvSpPr/>
          <p:nvPr/>
        </p:nvSpPr>
        <p:spPr>
          <a:xfrm rot="-295180">
            <a:off x="1426425" y="3007720"/>
            <a:ext cx="356815" cy="630841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6" name="Google Shape;576;p49"/>
          <p:cNvSpPr/>
          <p:nvPr/>
        </p:nvSpPr>
        <p:spPr>
          <a:xfrm rot="592940">
            <a:off x="2721795" y="1788455"/>
            <a:ext cx="356591" cy="630964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7" name="Google Shape;577;p49"/>
          <p:cNvSpPr/>
          <p:nvPr/>
        </p:nvSpPr>
        <p:spPr>
          <a:xfrm rot="868127">
            <a:off x="3255195" y="1788487"/>
            <a:ext cx="356610" cy="630780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8" name="Google Shape;578;p49"/>
          <p:cNvSpPr/>
          <p:nvPr/>
        </p:nvSpPr>
        <p:spPr>
          <a:xfrm rot="487397">
            <a:off x="3255237" y="2931467"/>
            <a:ext cx="356679" cy="630923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9" name="Google Shape;579;p49"/>
          <p:cNvSpPr/>
          <p:nvPr/>
        </p:nvSpPr>
        <p:spPr>
          <a:xfrm rot="426067">
            <a:off x="2721865" y="2931524"/>
            <a:ext cx="356736" cy="630903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0" name="Google Shape;580;p49"/>
          <p:cNvSpPr/>
          <p:nvPr/>
        </p:nvSpPr>
        <p:spPr>
          <a:xfrm rot="301191">
            <a:off x="4703096" y="2550506"/>
            <a:ext cx="356568" cy="630893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1" name="Google Shape;581;p49"/>
          <p:cNvSpPr/>
          <p:nvPr/>
        </p:nvSpPr>
        <p:spPr>
          <a:xfrm rot="356153">
            <a:off x="5160310" y="2550469"/>
            <a:ext cx="356813" cy="630967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2" name="Google Shape;582;p49"/>
          <p:cNvSpPr/>
          <p:nvPr/>
        </p:nvSpPr>
        <p:spPr>
          <a:xfrm rot="-666124">
            <a:off x="6531913" y="1712294"/>
            <a:ext cx="356777" cy="631066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3" name="Google Shape;583;p49"/>
          <p:cNvSpPr/>
          <p:nvPr/>
        </p:nvSpPr>
        <p:spPr>
          <a:xfrm rot="-672357">
            <a:off x="7141440" y="1712201"/>
            <a:ext cx="356599" cy="630887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4" name="Google Shape;584;p49"/>
          <p:cNvSpPr/>
          <p:nvPr/>
        </p:nvSpPr>
        <p:spPr>
          <a:xfrm>
            <a:off x="7217650" y="2855250"/>
            <a:ext cx="356700" cy="630900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5" name="Google Shape;585;p49"/>
          <p:cNvSpPr/>
          <p:nvPr/>
        </p:nvSpPr>
        <p:spPr>
          <a:xfrm>
            <a:off x="6608050" y="2855250"/>
            <a:ext cx="356700" cy="630900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9" name="Shape 5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" name="Google Shape;590;p50"/>
          <p:cNvSpPr/>
          <p:nvPr/>
        </p:nvSpPr>
        <p:spPr>
          <a:xfrm>
            <a:off x="150" y="4361700"/>
            <a:ext cx="9144000" cy="836400"/>
          </a:xfrm>
          <a:prstGeom prst="rect">
            <a:avLst/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1" name="Google Shape;591;p50"/>
          <p:cNvSpPr/>
          <p:nvPr/>
        </p:nvSpPr>
        <p:spPr>
          <a:xfrm>
            <a:off x="25" y="0"/>
            <a:ext cx="9144000" cy="43617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2" name="Google Shape;592;p50"/>
          <p:cNvSpPr/>
          <p:nvPr/>
        </p:nvSpPr>
        <p:spPr>
          <a:xfrm>
            <a:off x="589800" y="480050"/>
            <a:ext cx="1975104" cy="1014984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3" name="Google Shape;593;p50"/>
          <p:cNvSpPr/>
          <p:nvPr/>
        </p:nvSpPr>
        <p:spPr>
          <a:xfrm>
            <a:off x="3648450" y="384050"/>
            <a:ext cx="1975104" cy="150876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4" name="Google Shape;594;p50"/>
          <p:cNvSpPr/>
          <p:nvPr/>
        </p:nvSpPr>
        <p:spPr>
          <a:xfrm>
            <a:off x="6707100" y="289550"/>
            <a:ext cx="1975104" cy="1014984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5" name="Google Shape;595;p50"/>
          <p:cNvSpPr/>
          <p:nvPr/>
        </p:nvSpPr>
        <p:spPr>
          <a:xfrm rot="371196">
            <a:off x="768156" y="1714541"/>
            <a:ext cx="1124650" cy="2633405"/>
          </a:xfrm>
          <a:prstGeom prst="rect">
            <a:avLst/>
          </a:prstGeom>
          <a:solidFill>
            <a:schemeClr val="accent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6" name="Google Shape;596;p50"/>
          <p:cNvSpPr/>
          <p:nvPr/>
        </p:nvSpPr>
        <p:spPr>
          <a:xfrm rot="-408530">
            <a:off x="2564933" y="1495071"/>
            <a:ext cx="1207013" cy="2866658"/>
          </a:xfrm>
          <a:prstGeom prst="rect">
            <a:avLst/>
          </a:prstGeom>
          <a:solidFill>
            <a:schemeClr val="accent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7" name="Google Shape;597;p50"/>
          <p:cNvSpPr/>
          <p:nvPr/>
        </p:nvSpPr>
        <p:spPr>
          <a:xfrm rot="-404997">
            <a:off x="4572015" y="2167159"/>
            <a:ext cx="1051589" cy="2180837"/>
          </a:xfrm>
          <a:prstGeom prst="rect">
            <a:avLst/>
          </a:prstGeom>
          <a:solidFill>
            <a:schemeClr val="accent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8" name="Google Shape;598;p50"/>
          <p:cNvSpPr/>
          <p:nvPr/>
        </p:nvSpPr>
        <p:spPr>
          <a:xfrm rot="454210">
            <a:off x="6423708" y="1495080"/>
            <a:ext cx="1206919" cy="2866850"/>
          </a:xfrm>
          <a:prstGeom prst="rect">
            <a:avLst/>
          </a:prstGeom>
          <a:solidFill>
            <a:schemeClr val="accent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9" name="Google Shape;599;p50"/>
          <p:cNvSpPr/>
          <p:nvPr/>
        </p:nvSpPr>
        <p:spPr>
          <a:xfrm rot="621910">
            <a:off x="1408050" y="1940795"/>
            <a:ext cx="356823" cy="631028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0" name="Google Shape;600;p50"/>
          <p:cNvSpPr/>
          <p:nvPr/>
        </p:nvSpPr>
        <p:spPr>
          <a:xfrm>
            <a:off x="969250" y="2023150"/>
            <a:ext cx="356700" cy="630900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1" name="Google Shape;601;p50"/>
          <p:cNvSpPr/>
          <p:nvPr/>
        </p:nvSpPr>
        <p:spPr>
          <a:xfrm rot="-680864">
            <a:off x="969234" y="3007577"/>
            <a:ext cx="356775" cy="630886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2" name="Google Shape;602;p50"/>
          <p:cNvSpPr/>
          <p:nvPr/>
        </p:nvSpPr>
        <p:spPr>
          <a:xfrm>
            <a:off x="1426450" y="3007650"/>
            <a:ext cx="356700" cy="630900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3" name="Google Shape;603;p50"/>
          <p:cNvSpPr/>
          <p:nvPr/>
        </p:nvSpPr>
        <p:spPr>
          <a:xfrm rot="-829546">
            <a:off x="2721840" y="1788529"/>
            <a:ext cx="356530" cy="630912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4" name="Google Shape;604;p50"/>
          <p:cNvSpPr/>
          <p:nvPr/>
        </p:nvSpPr>
        <p:spPr>
          <a:xfrm>
            <a:off x="3255250" y="1788450"/>
            <a:ext cx="356700" cy="630900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5" name="Google Shape;605;p50"/>
          <p:cNvSpPr/>
          <p:nvPr/>
        </p:nvSpPr>
        <p:spPr>
          <a:xfrm rot="915814">
            <a:off x="3255245" y="2931422"/>
            <a:ext cx="356682" cy="630982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6" name="Google Shape;606;p50"/>
          <p:cNvSpPr/>
          <p:nvPr/>
        </p:nvSpPr>
        <p:spPr>
          <a:xfrm>
            <a:off x="2721850" y="2931450"/>
            <a:ext cx="356700" cy="630900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7" name="Google Shape;607;p50"/>
          <p:cNvSpPr/>
          <p:nvPr/>
        </p:nvSpPr>
        <p:spPr>
          <a:xfrm rot="-583899">
            <a:off x="4703065" y="2550486"/>
            <a:ext cx="356733" cy="631004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8" name="Google Shape;608;p50"/>
          <p:cNvSpPr/>
          <p:nvPr/>
        </p:nvSpPr>
        <p:spPr>
          <a:xfrm>
            <a:off x="5160250" y="2550450"/>
            <a:ext cx="356700" cy="630900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9" name="Google Shape;609;p50"/>
          <p:cNvSpPr/>
          <p:nvPr/>
        </p:nvSpPr>
        <p:spPr>
          <a:xfrm rot="808507">
            <a:off x="6531778" y="1712264"/>
            <a:ext cx="356617" cy="630865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0" name="Google Shape;610;p50"/>
          <p:cNvSpPr/>
          <p:nvPr/>
        </p:nvSpPr>
        <p:spPr>
          <a:xfrm>
            <a:off x="7141450" y="1712250"/>
            <a:ext cx="356700" cy="630900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1" name="Google Shape;611;p50"/>
          <p:cNvSpPr/>
          <p:nvPr/>
        </p:nvSpPr>
        <p:spPr>
          <a:xfrm>
            <a:off x="7217650" y="2855250"/>
            <a:ext cx="356700" cy="630900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2" name="Google Shape;612;p50"/>
          <p:cNvSpPr/>
          <p:nvPr/>
        </p:nvSpPr>
        <p:spPr>
          <a:xfrm rot="-716596">
            <a:off x="6608087" y="2855306"/>
            <a:ext cx="356620" cy="630810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6" name="Shape 6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" name="Google Shape;617;p51"/>
          <p:cNvSpPr/>
          <p:nvPr/>
        </p:nvSpPr>
        <p:spPr>
          <a:xfrm>
            <a:off x="150" y="4361700"/>
            <a:ext cx="9144000" cy="836400"/>
          </a:xfrm>
          <a:prstGeom prst="rect">
            <a:avLst/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8" name="Google Shape;618;p51"/>
          <p:cNvSpPr/>
          <p:nvPr/>
        </p:nvSpPr>
        <p:spPr>
          <a:xfrm>
            <a:off x="25" y="0"/>
            <a:ext cx="9144000" cy="43617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9" name="Google Shape;619;p51"/>
          <p:cNvSpPr/>
          <p:nvPr/>
        </p:nvSpPr>
        <p:spPr>
          <a:xfrm>
            <a:off x="589800" y="480050"/>
            <a:ext cx="1975104" cy="1014984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0" name="Google Shape;620;p51"/>
          <p:cNvSpPr/>
          <p:nvPr/>
        </p:nvSpPr>
        <p:spPr>
          <a:xfrm>
            <a:off x="3648450" y="384050"/>
            <a:ext cx="1975104" cy="150876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1" name="Google Shape;621;p51"/>
          <p:cNvSpPr/>
          <p:nvPr/>
        </p:nvSpPr>
        <p:spPr>
          <a:xfrm>
            <a:off x="6707100" y="289550"/>
            <a:ext cx="1975104" cy="1014984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2" name="Google Shape;622;p51"/>
          <p:cNvSpPr/>
          <p:nvPr/>
        </p:nvSpPr>
        <p:spPr>
          <a:xfrm rot="-353676">
            <a:off x="768096" y="1714609"/>
            <a:ext cx="1124647" cy="2633570"/>
          </a:xfrm>
          <a:prstGeom prst="rect">
            <a:avLst/>
          </a:prstGeom>
          <a:solidFill>
            <a:schemeClr val="accent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3" name="Google Shape;623;p51"/>
          <p:cNvSpPr/>
          <p:nvPr/>
        </p:nvSpPr>
        <p:spPr>
          <a:xfrm rot="218897">
            <a:off x="2564896" y="1495042"/>
            <a:ext cx="1206946" cy="2866609"/>
          </a:xfrm>
          <a:prstGeom prst="rect">
            <a:avLst/>
          </a:prstGeom>
          <a:solidFill>
            <a:schemeClr val="accent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4" name="Google Shape;624;p51"/>
          <p:cNvSpPr/>
          <p:nvPr/>
        </p:nvSpPr>
        <p:spPr>
          <a:xfrm rot="180561">
            <a:off x="4572094" y="2167122"/>
            <a:ext cx="1051450" cy="2180698"/>
          </a:xfrm>
          <a:prstGeom prst="rect">
            <a:avLst/>
          </a:prstGeom>
          <a:solidFill>
            <a:schemeClr val="accent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5" name="Google Shape;625;p51"/>
          <p:cNvSpPr/>
          <p:nvPr/>
        </p:nvSpPr>
        <p:spPr>
          <a:xfrm rot="-279716">
            <a:off x="6423707" y="1495101"/>
            <a:ext cx="1206993" cy="2866717"/>
          </a:xfrm>
          <a:prstGeom prst="rect">
            <a:avLst/>
          </a:prstGeom>
          <a:solidFill>
            <a:schemeClr val="accent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6" name="Google Shape;626;p51"/>
          <p:cNvSpPr/>
          <p:nvPr/>
        </p:nvSpPr>
        <p:spPr>
          <a:xfrm rot="621910">
            <a:off x="1408050" y="1940795"/>
            <a:ext cx="356823" cy="631028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7" name="Google Shape;627;p51"/>
          <p:cNvSpPr/>
          <p:nvPr/>
        </p:nvSpPr>
        <p:spPr>
          <a:xfrm>
            <a:off x="969250" y="2099350"/>
            <a:ext cx="356700" cy="630900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8" name="Google Shape;628;p51"/>
          <p:cNvSpPr/>
          <p:nvPr/>
        </p:nvSpPr>
        <p:spPr>
          <a:xfrm rot="-680864">
            <a:off x="969234" y="3007577"/>
            <a:ext cx="356775" cy="630886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9" name="Google Shape;629;p51"/>
          <p:cNvSpPr/>
          <p:nvPr/>
        </p:nvSpPr>
        <p:spPr>
          <a:xfrm>
            <a:off x="1426450" y="3007650"/>
            <a:ext cx="356700" cy="630900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0" name="Google Shape;630;p51"/>
          <p:cNvSpPr/>
          <p:nvPr/>
        </p:nvSpPr>
        <p:spPr>
          <a:xfrm rot="-829546">
            <a:off x="2721840" y="1864729"/>
            <a:ext cx="356530" cy="630912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1" name="Google Shape;631;p51"/>
          <p:cNvSpPr/>
          <p:nvPr/>
        </p:nvSpPr>
        <p:spPr>
          <a:xfrm>
            <a:off x="3255250" y="1788450"/>
            <a:ext cx="356700" cy="630900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2" name="Google Shape;632;p51"/>
          <p:cNvSpPr/>
          <p:nvPr/>
        </p:nvSpPr>
        <p:spPr>
          <a:xfrm rot="915814">
            <a:off x="3255245" y="3007622"/>
            <a:ext cx="356682" cy="630982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3" name="Google Shape;633;p51"/>
          <p:cNvSpPr/>
          <p:nvPr/>
        </p:nvSpPr>
        <p:spPr>
          <a:xfrm>
            <a:off x="2721850" y="2931450"/>
            <a:ext cx="356700" cy="630900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4" name="Google Shape;634;p51"/>
          <p:cNvSpPr/>
          <p:nvPr/>
        </p:nvSpPr>
        <p:spPr>
          <a:xfrm rot="-583899">
            <a:off x="4703065" y="2702886"/>
            <a:ext cx="356733" cy="631004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5" name="Google Shape;635;p51"/>
          <p:cNvSpPr/>
          <p:nvPr/>
        </p:nvSpPr>
        <p:spPr>
          <a:xfrm>
            <a:off x="5160250" y="2550450"/>
            <a:ext cx="356700" cy="630900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6" name="Google Shape;636;p51"/>
          <p:cNvSpPr/>
          <p:nvPr/>
        </p:nvSpPr>
        <p:spPr>
          <a:xfrm rot="808507">
            <a:off x="6531778" y="1788464"/>
            <a:ext cx="356617" cy="630865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7" name="Google Shape;637;p51"/>
          <p:cNvSpPr/>
          <p:nvPr/>
        </p:nvSpPr>
        <p:spPr>
          <a:xfrm>
            <a:off x="7141450" y="1864650"/>
            <a:ext cx="356700" cy="630900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8" name="Google Shape;638;p51"/>
          <p:cNvSpPr/>
          <p:nvPr/>
        </p:nvSpPr>
        <p:spPr>
          <a:xfrm>
            <a:off x="7141450" y="2855250"/>
            <a:ext cx="356700" cy="630900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9" name="Google Shape;639;p51"/>
          <p:cNvSpPr/>
          <p:nvPr/>
        </p:nvSpPr>
        <p:spPr>
          <a:xfrm rot="-716596">
            <a:off x="6608087" y="3007706"/>
            <a:ext cx="356620" cy="630810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6"/>
          <p:cNvSpPr/>
          <p:nvPr/>
        </p:nvSpPr>
        <p:spPr>
          <a:xfrm>
            <a:off x="1810500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6"/>
          <p:cNvSpPr/>
          <p:nvPr/>
        </p:nvSpPr>
        <p:spPr>
          <a:xfrm>
            <a:off x="4186425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6"/>
          <p:cNvSpPr/>
          <p:nvPr/>
        </p:nvSpPr>
        <p:spPr>
          <a:xfrm rot="808">
            <a:off x="2304375" y="2359200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6"/>
          <p:cNvSpPr/>
          <p:nvPr/>
        </p:nvSpPr>
        <p:spPr>
          <a:xfrm rot="-10799192">
            <a:off x="4802013" y="2359196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4" name="Google Shape;9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84725" y="109725"/>
            <a:ext cx="1828875" cy="1828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94575" y="385613"/>
            <a:ext cx="1277100" cy="127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6"/>
          <p:cNvPicPr preferRelativeResize="0"/>
          <p:nvPr/>
        </p:nvPicPr>
        <p:blipFill rotWithShape="1">
          <a:blip r:embed="rId4">
            <a:alphaModFix/>
          </a:blip>
          <a:srcRect b="0" l="0" r="68991" t="0"/>
          <a:stretch/>
        </p:blipFill>
        <p:spPr>
          <a:xfrm>
            <a:off x="3064999" y="835053"/>
            <a:ext cx="777000" cy="1007542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6"/>
          <p:cNvSpPr/>
          <p:nvPr/>
        </p:nvSpPr>
        <p:spPr>
          <a:xfrm>
            <a:off x="1824225" y="3895350"/>
            <a:ext cx="4581300" cy="3978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6"/>
          <p:cNvSpPr/>
          <p:nvPr/>
        </p:nvSpPr>
        <p:spPr>
          <a:xfrm>
            <a:off x="3963825" y="3593550"/>
            <a:ext cx="260700" cy="301800"/>
          </a:xfrm>
          <a:prstGeom prst="triangle">
            <a:avLst>
              <a:gd fmla="val 50000" name="adj"/>
            </a:avLst>
          </a:prstGeom>
          <a:solidFill>
            <a:srgbClr val="5B0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52"/>
          <p:cNvSpPr/>
          <p:nvPr/>
        </p:nvSpPr>
        <p:spPr>
          <a:xfrm>
            <a:off x="150" y="4361700"/>
            <a:ext cx="9144000" cy="836400"/>
          </a:xfrm>
          <a:prstGeom prst="rect">
            <a:avLst/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5" name="Google Shape;645;p52"/>
          <p:cNvSpPr/>
          <p:nvPr/>
        </p:nvSpPr>
        <p:spPr>
          <a:xfrm>
            <a:off x="25" y="0"/>
            <a:ext cx="9144000" cy="43617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6" name="Google Shape;646;p52"/>
          <p:cNvSpPr/>
          <p:nvPr/>
        </p:nvSpPr>
        <p:spPr>
          <a:xfrm>
            <a:off x="589800" y="480050"/>
            <a:ext cx="1975104" cy="1014984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7" name="Google Shape;647;p52"/>
          <p:cNvSpPr/>
          <p:nvPr/>
        </p:nvSpPr>
        <p:spPr>
          <a:xfrm>
            <a:off x="3648450" y="384050"/>
            <a:ext cx="1975104" cy="150876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8" name="Google Shape;648;p52"/>
          <p:cNvSpPr/>
          <p:nvPr/>
        </p:nvSpPr>
        <p:spPr>
          <a:xfrm>
            <a:off x="6707100" y="289550"/>
            <a:ext cx="1975104" cy="1014984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9" name="Google Shape;649;p52"/>
          <p:cNvSpPr/>
          <p:nvPr/>
        </p:nvSpPr>
        <p:spPr>
          <a:xfrm rot="-916916">
            <a:off x="768177" y="1714625"/>
            <a:ext cx="1124564" cy="2633701"/>
          </a:xfrm>
          <a:prstGeom prst="rect">
            <a:avLst/>
          </a:prstGeom>
          <a:solidFill>
            <a:schemeClr val="accent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0" name="Google Shape;650;p52"/>
          <p:cNvSpPr/>
          <p:nvPr/>
        </p:nvSpPr>
        <p:spPr>
          <a:xfrm rot="1150951">
            <a:off x="2564935" y="1495092"/>
            <a:ext cx="1207018" cy="2866593"/>
          </a:xfrm>
          <a:prstGeom prst="rect">
            <a:avLst/>
          </a:prstGeom>
          <a:solidFill>
            <a:schemeClr val="accent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1" name="Google Shape;651;p52"/>
          <p:cNvSpPr/>
          <p:nvPr/>
        </p:nvSpPr>
        <p:spPr>
          <a:xfrm rot="1698311">
            <a:off x="4572132" y="2167233"/>
            <a:ext cx="1051526" cy="2180751"/>
          </a:xfrm>
          <a:prstGeom prst="rect">
            <a:avLst/>
          </a:prstGeom>
          <a:solidFill>
            <a:schemeClr val="accent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2" name="Google Shape;652;p52"/>
          <p:cNvSpPr/>
          <p:nvPr/>
        </p:nvSpPr>
        <p:spPr>
          <a:xfrm rot="1195555">
            <a:off x="6423756" y="1495095"/>
            <a:ext cx="1206849" cy="2866645"/>
          </a:xfrm>
          <a:prstGeom prst="rect">
            <a:avLst/>
          </a:prstGeom>
          <a:solidFill>
            <a:schemeClr val="accent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3" name="Google Shape;653;p52"/>
          <p:cNvSpPr/>
          <p:nvPr/>
        </p:nvSpPr>
        <p:spPr>
          <a:xfrm rot="621910">
            <a:off x="1255650" y="2016995"/>
            <a:ext cx="356823" cy="631028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4" name="Google Shape;654;p52"/>
          <p:cNvSpPr/>
          <p:nvPr/>
        </p:nvSpPr>
        <p:spPr>
          <a:xfrm>
            <a:off x="893050" y="2099350"/>
            <a:ext cx="356700" cy="630900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5" name="Google Shape;655;p52"/>
          <p:cNvSpPr/>
          <p:nvPr/>
        </p:nvSpPr>
        <p:spPr>
          <a:xfrm rot="-680864">
            <a:off x="969234" y="3007577"/>
            <a:ext cx="356775" cy="630886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6" name="Google Shape;656;p52"/>
          <p:cNvSpPr/>
          <p:nvPr/>
        </p:nvSpPr>
        <p:spPr>
          <a:xfrm>
            <a:off x="1426450" y="3007650"/>
            <a:ext cx="356700" cy="630900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7" name="Google Shape;657;p52"/>
          <p:cNvSpPr/>
          <p:nvPr/>
        </p:nvSpPr>
        <p:spPr>
          <a:xfrm rot="-829546">
            <a:off x="2874240" y="2169529"/>
            <a:ext cx="356530" cy="630912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8" name="Google Shape;658;p52"/>
          <p:cNvSpPr/>
          <p:nvPr/>
        </p:nvSpPr>
        <p:spPr>
          <a:xfrm>
            <a:off x="3331450" y="1864650"/>
            <a:ext cx="356700" cy="630900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9" name="Google Shape;659;p52"/>
          <p:cNvSpPr/>
          <p:nvPr/>
        </p:nvSpPr>
        <p:spPr>
          <a:xfrm rot="915814">
            <a:off x="3255245" y="3007622"/>
            <a:ext cx="356682" cy="630982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0" name="Google Shape;660;p52"/>
          <p:cNvSpPr/>
          <p:nvPr/>
        </p:nvSpPr>
        <p:spPr>
          <a:xfrm>
            <a:off x="2721850" y="2931450"/>
            <a:ext cx="356700" cy="630900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1" name="Google Shape;661;p52"/>
          <p:cNvSpPr/>
          <p:nvPr/>
        </p:nvSpPr>
        <p:spPr>
          <a:xfrm rot="-583899">
            <a:off x="4703065" y="3083886"/>
            <a:ext cx="356733" cy="631004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2" name="Google Shape;662;p52"/>
          <p:cNvSpPr/>
          <p:nvPr/>
        </p:nvSpPr>
        <p:spPr>
          <a:xfrm>
            <a:off x="5160250" y="2626650"/>
            <a:ext cx="356700" cy="630900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3" name="Google Shape;663;p52"/>
          <p:cNvSpPr/>
          <p:nvPr/>
        </p:nvSpPr>
        <p:spPr>
          <a:xfrm rot="808507">
            <a:off x="6836578" y="2017064"/>
            <a:ext cx="356617" cy="630865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4" name="Google Shape;664;p52"/>
          <p:cNvSpPr/>
          <p:nvPr/>
        </p:nvSpPr>
        <p:spPr>
          <a:xfrm>
            <a:off x="7217650" y="1940850"/>
            <a:ext cx="356700" cy="630900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5" name="Google Shape;665;p52"/>
          <p:cNvSpPr/>
          <p:nvPr/>
        </p:nvSpPr>
        <p:spPr>
          <a:xfrm>
            <a:off x="7141450" y="2855250"/>
            <a:ext cx="356700" cy="630900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6" name="Google Shape;666;p52"/>
          <p:cNvSpPr/>
          <p:nvPr/>
        </p:nvSpPr>
        <p:spPr>
          <a:xfrm rot="-716596">
            <a:off x="6608087" y="3007706"/>
            <a:ext cx="356620" cy="630810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0" name="Shape 6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" name="Google Shape;671;p53"/>
          <p:cNvSpPr/>
          <p:nvPr/>
        </p:nvSpPr>
        <p:spPr>
          <a:xfrm>
            <a:off x="150" y="4361700"/>
            <a:ext cx="9144000" cy="836400"/>
          </a:xfrm>
          <a:prstGeom prst="rect">
            <a:avLst/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2" name="Google Shape;672;p53"/>
          <p:cNvSpPr/>
          <p:nvPr/>
        </p:nvSpPr>
        <p:spPr>
          <a:xfrm>
            <a:off x="25" y="0"/>
            <a:ext cx="9144000" cy="43617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3" name="Google Shape;673;p53"/>
          <p:cNvSpPr/>
          <p:nvPr/>
        </p:nvSpPr>
        <p:spPr>
          <a:xfrm>
            <a:off x="589800" y="480050"/>
            <a:ext cx="1975104" cy="1014984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4" name="Google Shape;674;p53"/>
          <p:cNvSpPr/>
          <p:nvPr/>
        </p:nvSpPr>
        <p:spPr>
          <a:xfrm>
            <a:off x="3648450" y="384050"/>
            <a:ext cx="1975104" cy="150876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5" name="Google Shape;675;p53"/>
          <p:cNvSpPr/>
          <p:nvPr/>
        </p:nvSpPr>
        <p:spPr>
          <a:xfrm>
            <a:off x="6707100" y="289550"/>
            <a:ext cx="1975104" cy="1014984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6" name="Google Shape;676;p53"/>
          <p:cNvSpPr/>
          <p:nvPr/>
        </p:nvSpPr>
        <p:spPr>
          <a:xfrm rot="684890">
            <a:off x="768117" y="1714600"/>
            <a:ext cx="1124748" cy="2633804"/>
          </a:xfrm>
          <a:prstGeom prst="rect">
            <a:avLst/>
          </a:prstGeom>
          <a:solidFill>
            <a:schemeClr val="accent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7" name="Google Shape;677;p53"/>
          <p:cNvSpPr/>
          <p:nvPr/>
        </p:nvSpPr>
        <p:spPr>
          <a:xfrm rot="-327757">
            <a:off x="2488663" y="1495042"/>
            <a:ext cx="1206981" cy="2866600"/>
          </a:xfrm>
          <a:prstGeom prst="rect">
            <a:avLst/>
          </a:prstGeom>
          <a:solidFill>
            <a:schemeClr val="accent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8" name="Google Shape;678;p53"/>
          <p:cNvSpPr/>
          <p:nvPr/>
        </p:nvSpPr>
        <p:spPr>
          <a:xfrm rot="5400981">
            <a:off x="4572169" y="2776845"/>
            <a:ext cx="1051500" cy="2180700"/>
          </a:xfrm>
          <a:prstGeom prst="rect">
            <a:avLst/>
          </a:prstGeom>
          <a:solidFill>
            <a:schemeClr val="accent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9" name="Google Shape;679;p53"/>
          <p:cNvSpPr/>
          <p:nvPr/>
        </p:nvSpPr>
        <p:spPr>
          <a:xfrm rot="-3009806">
            <a:off x="6467819" y="1598126"/>
            <a:ext cx="1206837" cy="2866772"/>
          </a:xfrm>
          <a:prstGeom prst="rect">
            <a:avLst/>
          </a:prstGeom>
          <a:solidFill>
            <a:schemeClr val="accent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0" name="Google Shape;680;p53"/>
          <p:cNvSpPr/>
          <p:nvPr/>
        </p:nvSpPr>
        <p:spPr>
          <a:xfrm rot="621910">
            <a:off x="1255650" y="2016995"/>
            <a:ext cx="356823" cy="631028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1" name="Google Shape;681;p53"/>
          <p:cNvSpPr/>
          <p:nvPr/>
        </p:nvSpPr>
        <p:spPr>
          <a:xfrm>
            <a:off x="893050" y="2099350"/>
            <a:ext cx="356700" cy="630900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2" name="Google Shape;682;p53"/>
          <p:cNvSpPr/>
          <p:nvPr/>
        </p:nvSpPr>
        <p:spPr>
          <a:xfrm rot="-680864">
            <a:off x="969234" y="3007577"/>
            <a:ext cx="356775" cy="630886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3" name="Google Shape;683;p53"/>
          <p:cNvSpPr/>
          <p:nvPr/>
        </p:nvSpPr>
        <p:spPr>
          <a:xfrm>
            <a:off x="1426450" y="3007650"/>
            <a:ext cx="356700" cy="630900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4" name="Google Shape;684;p53"/>
          <p:cNvSpPr/>
          <p:nvPr/>
        </p:nvSpPr>
        <p:spPr>
          <a:xfrm rot="-829546">
            <a:off x="2874240" y="2169529"/>
            <a:ext cx="356530" cy="630912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5" name="Google Shape;685;p53"/>
          <p:cNvSpPr/>
          <p:nvPr/>
        </p:nvSpPr>
        <p:spPr>
          <a:xfrm>
            <a:off x="3255250" y="1864650"/>
            <a:ext cx="356700" cy="630900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6" name="Google Shape;686;p53"/>
          <p:cNvSpPr/>
          <p:nvPr/>
        </p:nvSpPr>
        <p:spPr>
          <a:xfrm rot="915814">
            <a:off x="3255245" y="3007622"/>
            <a:ext cx="356682" cy="630982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7" name="Google Shape;687;p53"/>
          <p:cNvSpPr/>
          <p:nvPr/>
        </p:nvSpPr>
        <p:spPr>
          <a:xfrm>
            <a:off x="2721850" y="2931450"/>
            <a:ext cx="356700" cy="630900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8" name="Google Shape;688;p53"/>
          <p:cNvSpPr/>
          <p:nvPr/>
        </p:nvSpPr>
        <p:spPr>
          <a:xfrm rot="4508027">
            <a:off x="4626985" y="3541005"/>
            <a:ext cx="356638" cy="630971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9" name="Google Shape;689;p53"/>
          <p:cNvSpPr/>
          <p:nvPr/>
        </p:nvSpPr>
        <p:spPr>
          <a:xfrm rot="2828779">
            <a:off x="5312567" y="3541050"/>
            <a:ext cx="356844" cy="630904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0" name="Google Shape;690;p53"/>
          <p:cNvSpPr/>
          <p:nvPr/>
        </p:nvSpPr>
        <p:spPr>
          <a:xfrm rot="808507">
            <a:off x="6912778" y="2321864"/>
            <a:ext cx="356617" cy="630865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1" name="Google Shape;691;p53"/>
          <p:cNvSpPr/>
          <p:nvPr/>
        </p:nvSpPr>
        <p:spPr>
          <a:xfrm>
            <a:off x="6455650" y="2093250"/>
            <a:ext cx="356700" cy="630900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2" name="Google Shape;692;p53"/>
          <p:cNvSpPr/>
          <p:nvPr/>
        </p:nvSpPr>
        <p:spPr>
          <a:xfrm>
            <a:off x="7217650" y="2855250"/>
            <a:ext cx="356700" cy="630900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3" name="Google Shape;693;p53"/>
          <p:cNvSpPr/>
          <p:nvPr/>
        </p:nvSpPr>
        <p:spPr>
          <a:xfrm rot="-716596">
            <a:off x="6760487" y="2855306"/>
            <a:ext cx="356620" cy="630810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7" name="Shape 6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" name="Google Shape;698;p54"/>
          <p:cNvSpPr/>
          <p:nvPr/>
        </p:nvSpPr>
        <p:spPr>
          <a:xfrm>
            <a:off x="150" y="4361700"/>
            <a:ext cx="9144000" cy="836400"/>
          </a:xfrm>
          <a:prstGeom prst="rect">
            <a:avLst/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9" name="Google Shape;699;p54"/>
          <p:cNvSpPr/>
          <p:nvPr/>
        </p:nvSpPr>
        <p:spPr>
          <a:xfrm>
            <a:off x="25" y="0"/>
            <a:ext cx="9144000" cy="43617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0" name="Google Shape;700;p54"/>
          <p:cNvSpPr/>
          <p:nvPr/>
        </p:nvSpPr>
        <p:spPr>
          <a:xfrm>
            <a:off x="589800" y="480050"/>
            <a:ext cx="1975104" cy="1014984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1" name="Google Shape;701;p54"/>
          <p:cNvSpPr/>
          <p:nvPr/>
        </p:nvSpPr>
        <p:spPr>
          <a:xfrm>
            <a:off x="3648450" y="384050"/>
            <a:ext cx="1975104" cy="150876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2" name="Google Shape;702;p54"/>
          <p:cNvSpPr/>
          <p:nvPr/>
        </p:nvSpPr>
        <p:spPr>
          <a:xfrm>
            <a:off x="6707100" y="289550"/>
            <a:ext cx="1975104" cy="1014984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3" name="Google Shape;703;p54"/>
          <p:cNvSpPr/>
          <p:nvPr/>
        </p:nvSpPr>
        <p:spPr>
          <a:xfrm rot="-857076">
            <a:off x="768066" y="1714669"/>
            <a:ext cx="1124673" cy="2633673"/>
          </a:xfrm>
          <a:prstGeom prst="rect">
            <a:avLst/>
          </a:prstGeom>
          <a:solidFill>
            <a:schemeClr val="accent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4" name="Google Shape;704;p54"/>
          <p:cNvSpPr/>
          <p:nvPr/>
        </p:nvSpPr>
        <p:spPr>
          <a:xfrm rot="3197206">
            <a:off x="2955403" y="1598212"/>
            <a:ext cx="1206905" cy="2866571"/>
          </a:xfrm>
          <a:prstGeom prst="rect">
            <a:avLst/>
          </a:prstGeom>
          <a:solidFill>
            <a:schemeClr val="accent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5" name="Google Shape;705;p54"/>
          <p:cNvSpPr/>
          <p:nvPr/>
        </p:nvSpPr>
        <p:spPr>
          <a:xfrm rot="5400981">
            <a:off x="4572169" y="2776845"/>
            <a:ext cx="1051500" cy="2180700"/>
          </a:xfrm>
          <a:prstGeom prst="rect">
            <a:avLst/>
          </a:prstGeom>
          <a:solidFill>
            <a:schemeClr val="accent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6" name="Google Shape;706;p54"/>
          <p:cNvSpPr/>
          <p:nvPr/>
        </p:nvSpPr>
        <p:spPr>
          <a:xfrm rot="-4216377">
            <a:off x="6368142" y="1668275"/>
            <a:ext cx="1405168" cy="2936622"/>
          </a:xfrm>
          <a:prstGeom prst="rect">
            <a:avLst/>
          </a:prstGeom>
          <a:solidFill>
            <a:schemeClr val="accent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7" name="Google Shape;707;p54"/>
          <p:cNvSpPr/>
          <p:nvPr/>
        </p:nvSpPr>
        <p:spPr>
          <a:xfrm rot="621910">
            <a:off x="1255650" y="2016995"/>
            <a:ext cx="356823" cy="631028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8" name="Google Shape;708;p54"/>
          <p:cNvSpPr/>
          <p:nvPr/>
        </p:nvSpPr>
        <p:spPr>
          <a:xfrm>
            <a:off x="893050" y="2099350"/>
            <a:ext cx="356700" cy="630900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9" name="Google Shape;709;p54"/>
          <p:cNvSpPr/>
          <p:nvPr/>
        </p:nvSpPr>
        <p:spPr>
          <a:xfrm rot="-680864">
            <a:off x="969234" y="3007577"/>
            <a:ext cx="356775" cy="630886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0" name="Google Shape;710;p54"/>
          <p:cNvSpPr/>
          <p:nvPr/>
        </p:nvSpPr>
        <p:spPr>
          <a:xfrm>
            <a:off x="1426450" y="3007650"/>
            <a:ext cx="356700" cy="630900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1" name="Google Shape;711;p54"/>
          <p:cNvSpPr/>
          <p:nvPr/>
        </p:nvSpPr>
        <p:spPr>
          <a:xfrm rot="4414669">
            <a:off x="3560057" y="2321960"/>
            <a:ext cx="356545" cy="630879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2" name="Google Shape;712;p54"/>
          <p:cNvSpPr/>
          <p:nvPr/>
        </p:nvSpPr>
        <p:spPr>
          <a:xfrm rot="3387417">
            <a:off x="4245886" y="2245656"/>
            <a:ext cx="356701" cy="630946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3" name="Google Shape;713;p54"/>
          <p:cNvSpPr/>
          <p:nvPr/>
        </p:nvSpPr>
        <p:spPr>
          <a:xfrm rot="915814">
            <a:off x="3255245" y="3007622"/>
            <a:ext cx="356682" cy="630982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4" name="Google Shape;714;p54"/>
          <p:cNvSpPr/>
          <p:nvPr/>
        </p:nvSpPr>
        <p:spPr>
          <a:xfrm>
            <a:off x="2721850" y="2931450"/>
            <a:ext cx="356700" cy="630900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5" name="Google Shape;715;p54"/>
          <p:cNvSpPr/>
          <p:nvPr/>
        </p:nvSpPr>
        <p:spPr>
          <a:xfrm rot="4508027">
            <a:off x="4626985" y="3541005"/>
            <a:ext cx="356638" cy="630971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6" name="Google Shape;716;p54"/>
          <p:cNvSpPr/>
          <p:nvPr/>
        </p:nvSpPr>
        <p:spPr>
          <a:xfrm rot="2828779">
            <a:off x="5312567" y="3541050"/>
            <a:ext cx="356844" cy="630904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7" name="Google Shape;717;p54"/>
          <p:cNvSpPr/>
          <p:nvPr/>
        </p:nvSpPr>
        <p:spPr>
          <a:xfrm rot="-4769037">
            <a:off x="6912612" y="2321913"/>
            <a:ext cx="356691" cy="630765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8" name="Google Shape;718;p54"/>
          <p:cNvSpPr/>
          <p:nvPr/>
        </p:nvSpPr>
        <p:spPr>
          <a:xfrm rot="-2312816">
            <a:off x="6303281" y="2398070"/>
            <a:ext cx="356733" cy="630818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9" name="Google Shape;719;p54"/>
          <p:cNvSpPr/>
          <p:nvPr/>
        </p:nvSpPr>
        <p:spPr>
          <a:xfrm>
            <a:off x="7217650" y="2855250"/>
            <a:ext cx="356700" cy="630900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0" name="Google Shape;720;p54"/>
          <p:cNvSpPr/>
          <p:nvPr/>
        </p:nvSpPr>
        <p:spPr>
          <a:xfrm rot="-716596">
            <a:off x="6760487" y="2855306"/>
            <a:ext cx="356620" cy="630810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4" name="Shape 7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5" name="Google Shape;725;p55"/>
          <p:cNvSpPr/>
          <p:nvPr/>
        </p:nvSpPr>
        <p:spPr>
          <a:xfrm>
            <a:off x="150" y="4361700"/>
            <a:ext cx="9144000" cy="836400"/>
          </a:xfrm>
          <a:prstGeom prst="rect">
            <a:avLst/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6" name="Google Shape;726;p55"/>
          <p:cNvSpPr/>
          <p:nvPr/>
        </p:nvSpPr>
        <p:spPr>
          <a:xfrm>
            <a:off x="25" y="0"/>
            <a:ext cx="9144000" cy="43617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7" name="Google Shape;727;p55"/>
          <p:cNvSpPr/>
          <p:nvPr/>
        </p:nvSpPr>
        <p:spPr>
          <a:xfrm>
            <a:off x="589800" y="480050"/>
            <a:ext cx="1975104" cy="1014984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8" name="Google Shape;728;p55"/>
          <p:cNvSpPr/>
          <p:nvPr/>
        </p:nvSpPr>
        <p:spPr>
          <a:xfrm>
            <a:off x="3648450" y="384050"/>
            <a:ext cx="1975104" cy="150876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9" name="Google Shape;729;p55"/>
          <p:cNvSpPr/>
          <p:nvPr/>
        </p:nvSpPr>
        <p:spPr>
          <a:xfrm>
            <a:off x="6707100" y="289550"/>
            <a:ext cx="1975104" cy="1014984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0" name="Google Shape;730;p55"/>
          <p:cNvSpPr/>
          <p:nvPr/>
        </p:nvSpPr>
        <p:spPr>
          <a:xfrm rot="-5399083">
            <a:off x="742787" y="2482647"/>
            <a:ext cx="1124400" cy="2633700"/>
          </a:xfrm>
          <a:prstGeom prst="rect">
            <a:avLst/>
          </a:prstGeom>
          <a:solidFill>
            <a:schemeClr val="accent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1" name="Google Shape;731;p55"/>
          <p:cNvSpPr/>
          <p:nvPr/>
        </p:nvSpPr>
        <p:spPr>
          <a:xfrm rot="3197206">
            <a:off x="2955403" y="1598212"/>
            <a:ext cx="1206905" cy="2866571"/>
          </a:xfrm>
          <a:prstGeom prst="rect">
            <a:avLst/>
          </a:prstGeom>
          <a:solidFill>
            <a:schemeClr val="accent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2" name="Google Shape;732;p55"/>
          <p:cNvSpPr/>
          <p:nvPr/>
        </p:nvSpPr>
        <p:spPr>
          <a:xfrm rot="5400981">
            <a:off x="4572169" y="2776845"/>
            <a:ext cx="1051500" cy="2180700"/>
          </a:xfrm>
          <a:prstGeom prst="rect">
            <a:avLst/>
          </a:prstGeom>
          <a:solidFill>
            <a:schemeClr val="accent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3" name="Google Shape;733;p55"/>
          <p:cNvSpPr/>
          <p:nvPr/>
        </p:nvSpPr>
        <p:spPr>
          <a:xfrm rot="-4216377">
            <a:off x="6368142" y="1668275"/>
            <a:ext cx="1405168" cy="2936622"/>
          </a:xfrm>
          <a:prstGeom prst="rect">
            <a:avLst/>
          </a:prstGeom>
          <a:solidFill>
            <a:schemeClr val="accent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4" name="Google Shape;734;p55"/>
          <p:cNvSpPr/>
          <p:nvPr/>
        </p:nvSpPr>
        <p:spPr>
          <a:xfrm rot="3622477">
            <a:off x="299459" y="3264277"/>
            <a:ext cx="356849" cy="631054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5" name="Google Shape;735;p55"/>
          <p:cNvSpPr/>
          <p:nvPr/>
        </p:nvSpPr>
        <p:spPr>
          <a:xfrm rot="-6885297">
            <a:off x="1126792" y="3264345"/>
            <a:ext cx="356786" cy="630892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6" name="Google Shape;736;p55"/>
          <p:cNvSpPr/>
          <p:nvPr/>
        </p:nvSpPr>
        <p:spPr>
          <a:xfrm rot="-7036566">
            <a:off x="512005" y="3693465"/>
            <a:ext cx="356770" cy="630881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7" name="Google Shape;737;p55"/>
          <p:cNvSpPr/>
          <p:nvPr/>
        </p:nvSpPr>
        <p:spPr>
          <a:xfrm rot="-4766195">
            <a:off x="1426358" y="3617282"/>
            <a:ext cx="356746" cy="630820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8" name="Google Shape;738;p55"/>
          <p:cNvSpPr/>
          <p:nvPr/>
        </p:nvSpPr>
        <p:spPr>
          <a:xfrm rot="4414669">
            <a:off x="3560057" y="2321960"/>
            <a:ext cx="356545" cy="630879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9" name="Google Shape;739;p55"/>
          <p:cNvSpPr/>
          <p:nvPr/>
        </p:nvSpPr>
        <p:spPr>
          <a:xfrm rot="3387417">
            <a:off x="4245886" y="2245656"/>
            <a:ext cx="356701" cy="630946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0" name="Google Shape;740;p55"/>
          <p:cNvSpPr/>
          <p:nvPr/>
        </p:nvSpPr>
        <p:spPr>
          <a:xfrm rot="915814">
            <a:off x="3255245" y="3007622"/>
            <a:ext cx="356682" cy="630982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1" name="Google Shape;741;p55"/>
          <p:cNvSpPr/>
          <p:nvPr/>
        </p:nvSpPr>
        <p:spPr>
          <a:xfrm>
            <a:off x="2721850" y="2931450"/>
            <a:ext cx="356700" cy="630900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2" name="Google Shape;742;p55"/>
          <p:cNvSpPr/>
          <p:nvPr/>
        </p:nvSpPr>
        <p:spPr>
          <a:xfrm rot="4508027">
            <a:off x="4626985" y="3541005"/>
            <a:ext cx="356638" cy="630971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3" name="Google Shape;743;p55"/>
          <p:cNvSpPr/>
          <p:nvPr/>
        </p:nvSpPr>
        <p:spPr>
          <a:xfrm rot="2828779">
            <a:off x="5312567" y="3541050"/>
            <a:ext cx="356844" cy="630904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4" name="Google Shape;744;p55"/>
          <p:cNvSpPr/>
          <p:nvPr/>
        </p:nvSpPr>
        <p:spPr>
          <a:xfrm rot="-4769037">
            <a:off x="6912612" y="2321913"/>
            <a:ext cx="356691" cy="630765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5" name="Google Shape;745;p55"/>
          <p:cNvSpPr/>
          <p:nvPr/>
        </p:nvSpPr>
        <p:spPr>
          <a:xfrm rot="-2312816">
            <a:off x="6303281" y="2398070"/>
            <a:ext cx="356733" cy="630818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6" name="Google Shape;746;p55"/>
          <p:cNvSpPr/>
          <p:nvPr/>
        </p:nvSpPr>
        <p:spPr>
          <a:xfrm>
            <a:off x="7217650" y="2855250"/>
            <a:ext cx="356700" cy="630900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7" name="Google Shape;747;p55"/>
          <p:cNvSpPr/>
          <p:nvPr/>
        </p:nvSpPr>
        <p:spPr>
          <a:xfrm rot="-716596">
            <a:off x="6760487" y="2855306"/>
            <a:ext cx="356620" cy="630810"/>
          </a:xfrm>
          <a:prstGeom prst="frame">
            <a:avLst>
              <a:gd fmla="val 12500" name="adj1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A4C2F4"/>
        </a:solidFill>
      </p:bgPr>
    </p:bg>
    <p:spTree>
      <p:nvGrpSpPr>
        <p:cNvPr id="751" name="Shape 7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" name="Google Shape;752;p56"/>
          <p:cNvSpPr/>
          <p:nvPr/>
        </p:nvSpPr>
        <p:spPr>
          <a:xfrm>
            <a:off x="1248150" y="1207000"/>
            <a:ext cx="1001400" cy="3525000"/>
          </a:xfrm>
          <a:prstGeom prst="mathPlus">
            <a:avLst>
              <a:gd fmla="val 23520" name="adj1"/>
            </a:avLst>
          </a:prstGeom>
          <a:solidFill>
            <a:srgbClr val="6AA84F"/>
          </a:solidFill>
          <a:ln cap="flat" cmpd="sng" w="9525">
            <a:solidFill>
              <a:srgbClr val="6AA84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3" name="Google Shape;753;p56"/>
          <p:cNvSpPr/>
          <p:nvPr/>
        </p:nvSpPr>
        <p:spPr>
          <a:xfrm>
            <a:off x="1481325" y="1399025"/>
            <a:ext cx="466500" cy="521100"/>
          </a:xfrm>
          <a:prstGeom prst="ellipse">
            <a:avLst/>
          </a:prstGeom>
          <a:solidFill>
            <a:srgbClr val="F1C23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4" name="Google Shape;754;p56"/>
          <p:cNvSpPr/>
          <p:nvPr/>
        </p:nvSpPr>
        <p:spPr>
          <a:xfrm>
            <a:off x="1481325" y="1831925"/>
            <a:ext cx="466500" cy="8625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CC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5" name="Google Shape;755;p56"/>
          <p:cNvSpPr/>
          <p:nvPr/>
        </p:nvSpPr>
        <p:spPr>
          <a:xfrm rot="-992852">
            <a:off x="1743053" y="1728463"/>
            <a:ext cx="466626" cy="86245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CC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6" name="Google Shape;756;p56"/>
          <p:cNvSpPr/>
          <p:nvPr/>
        </p:nvSpPr>
        <p:spPr>
          <a:xfrm rot="3744786">
            <a:off x="1996020" y="994146"/>
            <a:ext cx="466429" cy="862547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CC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7" name="Google Shape;757;p56"/>
          <p:cNvSpPr/>
          <p:nvPr/>
        </p:nvSpPr>
        <p:spPr>
          <a:xfrm rot="225610">
            <a:off x="1629985" y="709689"/>
            <a:ext cx="466604" cy="862546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CC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8" name="Google Shape;758;p56"/>
          <p:cNvSpPr/>
          <p:nvPr/>
        </p:nvSpPr>
        <p:spPr>
          <a:xfrm rot="-676428">
            <a:off x="1327953" y="779939"/>
            <a:ext cx="466502" cy="862637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CC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9" name="Google Shape;759;p56"/>
          <p:cNvSpPr/>
          <p:nvPr/>
        </p:nvSpPr>
        <p:spPr>
          <a:xfrm rot="-4028694">
            <a:off x="1018120" y="1106387"/>
            <a:ext cx="466527" cy="862462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CC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0" name="Google Shape;760;p56"/>
          <p:cNvSpPr/>
          <p:nvPr/>
        </p:nvSpPr>
        <p:spPr>
          <a:xfrm rot="2212194">
            <a:off x="1060581" y="1625731"/>
            <a:ext cx="466500" cy="86268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CC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1" name="Google Shape;761;p56"/>
          <p:cNvSpPr/>
          <p:nvPr/>
        </p:nvSpPr>
        <p:spPr>
          <a:xfrm rot="-3831803">
            <a:off x="1995967" y="1430983"/>
            <a:ext cx="466502" cy="862564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CC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2" name="Google Shape;762;p56"/>
          <p:cNvSpPr/>
          <p:nvPr/>
        </p:nvSpPr>
        <p:spPr>
          <a:xfrm rot="3639166">
            <a:off x="1855787" y="2646770"/>
            <a:ext cx="445010" cy="595749"/>
          </a:xfrm>
          <a:prstGeom prst="ellipse">
            <a:avLst/>
          </a:prstGeom>
          <a:solidFill>
            <a:srgbClr val="6AA84F"/>
          </a:solidFill>
          <a:ln cap="flat" cmpd="sng" w="9525">
            <a:solidFill>
              <a:srgbClr val="6AA84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3" name="Google Shape;763;p56"/>
          <p:cNvSpPr/>
          <p:nvPr/>
        </p:nvSpPr>
        <p:spPr>
          <a:xfrm rot="7090957">
            <a:off x="1183301" y="2633894"/>
            <a:ext cx="403995" cy="621302"/>
          </a:xfrm>
          <a:prstGeom prst="ellipse">
            <a:avLst/>
          </a:prstGeom>
          <a:solidFill>
            <a:srgbClr val="6AA84F"/>
          </a:solidFill>
          <a:ln cap="flat" cmpd="sng" w="9525">
            <a:solidFill>
              <a:srgbClr val="6AA84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4" name="Google Shape;764;p56"/>
          <p:cNvSpPr txBox="1"/>
          <p:nvPr/>
        </p:nvSpPr>
        <p:spPr>
          <a:xfrm>
            <a:off x="3319275" y="658375"/>
            <a:ext cx="48555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Extra credit for the beautiful flower? :D </a:t>
            </a: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7"/>
          <p:cNvSpPr/>
          <p:nvPr/>
        </p:nvSpPr>
        <p:spPr>
          <a:xfrm>
            <a:off x="1810500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7"/>
          <p:cNvSpPr/>
          <p:nvPr/>
        </p:nvSpPr>
        <p:spPr>
          <a:xfrm>
            <a:off x="4262625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7"/>
          <p:cNvSpPr/>
          <p:nvPr/>
        </p:nvSpPr>
        <p:spPr>
          <a:xfrm rot="808">
            <a:off x="2304375" y="2359200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7"/>
          <p:cNvSpPr/>
          <p:nvPr/>
        </p:nvSpPr>
        <p:spPr>
          <a:xfrm rot="-10799192">
            <a:off x="4878213" y="2359196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7" name="Google Shape;10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60925" y="109725"/>
            <a:ext cx="1828875" cy="1828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94575" y="385613"/>
            <a:ext cx="1277100" cy="127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17"/>
          <p:cNvPicPr preferRelativeResize="0"/>
          <p:nvPr/>
        </p:nvPicPr>
        <p:blipFill rotWithShape="1">
          <a:blip r:embed="rId4">
            <a:alphaModFix/>
          </a:blip>
          <a:srcRect b="0" l="0" r="68991" t="0"/>
          <a:stretch/>
        </p:blipFill>
        <p:spPr>
          <a:xfrm>
            <a:off x="3064999" y="835053"/>
            <a:ext cx="777000" cy="1007542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7"/>
          <p:cNvSpPr/>
          <p:nvPr/>
        </p:nvSpPr>
        <p:spPr>
          <a:xfrm>
            <a:off x="1824225" y="3895350"/>
            <a:ext cx="4663500" cy="3978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7"/>
          <p:cNvSpPr/>
          <p:nvPr/>
        </p:nvSpPr>
        <p:spPr>
          <a:xfrm>
            <a:off x="3963825" y="3497550"/>
            <a:ext cx="298800" cy="397800"/>
          </a:xfrm>
          <a:prstGeom prst="triangle">
            <a:avLst>
              <a:gd fmla="val 50000" name="adj"/>
            </a:avLst>
          </a:prstGeom>
          <a:solidFill>
            <a:srgbClr val="5B0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/>
          <p:nvPr/>
        </p:nvSpPr>
        <p:spPr>
          <a:xfrm>
            <a:off x="1810500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18"/>
          <p:cNvSpPr/>
          <p:nvPr/>
        </p:nvSpPr>
        <p:spPr>
          <a:xfrm>
            <a:off x="4338825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18"/>
          <p:cNvSpPr/>
          <p:nvPr/>
        </p:nvSpPr>
        <p:spPr>
          <a:xfrm rot="808">
            <a:off x="2304375" y="2359200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18"/>
          <p:cNvSpPr/>
          <p:nvPr/>
        </p:nvSpPr>
        <p:spPr>
          <a:xfrm rot="-10799192">
            <a:off x="4954413" y="2359196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0" name="Google Shape;12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37125" y="109725"/>
            <a:ext cx="1828875" cy="1828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94575" y="385613"/>
            <a:ext cx="1277100" cy="127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18"/>
          <p:cNvPicPr preferRelativeResize="0"/>
          <p:nvPr/>
        </p:nvPicPr>
        <p:blipFill rotWithShape="1">
          <a:blip r:embed="rId4">
            <a:alphaModFix/>
          </a:blip>
          <a:srcRect b="0" l="0" r="68991" t="0"/>
          <a:stretch/>
        </p:blipFill>
        <p:spPr>
          <a:xfrm>
            <a:off x="3064999" y="835053"/>
            <a:ext cx="777000" cy="1007542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18"/>
          <p:cNvSpPr/>
          <p:nvPr/>
        </p:nvSpPr>
        <p:spPr>
          <a:xfrm>
            <a:off x="1824225" y="3895350"/>
            <a:ext cx="4718400" cy="3978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8"/>
          <p:cNvSpPr/>
          <p:nvPr/>
        </p:nvSpPr>
        <p:spPr>
          <a:xfrm>
            <a:off x="3963825" y="3333000"/>
            <a:ext cx="375000" cy="562500"/>
          </a:xfrm>
          <a:prstGeom prst="triangle">
            <a:avLst>
              <a:gd fmla="val 50000" name="adj"/>
            </a:avLst>
          </a:prstGeom>
          <a:solidFill>
            <a:srgbClr val="5B0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9"/>
          <p:cNvSpPr/>
          <p:nvPr/>
        </p:nvSpPr>
        <p:spPr>
          <a:xfrm>
            <a:off x="1810500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19"/>
          <p:cNvSpPr/>
          <p:nvPr/>
        </p:nvSpPr>
        <p:spPr>
          <a:xfrm>
            <a:off x="4415025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19"/>
          <p:cNvSpPr/>
          <p:nvPr/>
        </p:nvSpPr>
        <p:spPr>
          <a:xfrm rot="808">
            <a:off x="2304375" y="2359200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19"/>
          <p:cNvSpPr/>
          <p:nvPr/>
        </p:nvSpPr>
        <p:spPr>
          <a:xfrm rot="-10799192">
            <a:off x="5030613" y="2359196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33" name="Google Shape;133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13325" y="109725"/>
            <a:ext cx="1828875" cy="1828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94575" y="385613"/>
            <a:ext cx="1277100" cy="127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19"/>
          <p:cNvPicPr preferRelativeResize="0"/>
          <p:nvPr/>
        </p:nvPicPr>
        <p:blipFill rotWithShape="1">
          <a:blip r:embed="rId4">
            <a:alphaModFix/>
          </a:blip>
          <a:srcRect b="0" l="0" r="68991" t="0"/>
          <a:stretch/>
        </p:blipFill>
        <p:spPr>
          <a:xfrm>
            <a:off x="3064999" y="835053"/>
            <a:ext cx="777000" cy="1007542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p19"/>
          <p:cNvSpPr/>
          <p:nvPr/>
        </p:nvSpPr>
        <p:spPr>
          <a:xfrm>
            <a:off x="1824225" y="3895350"/>
            <a:ext cx="4786800" cy="3978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19"/>
          <p:cNvSpPr/>
          <p:nvPr/>
        </p:nvSpPr>
        <p:spPr>
          <a:xfrm>
            <a:off x="3963825" y="3168400"/>
            <a:ext cx="548700" cy="727200"/>
          </a:xfrm>
          <a:prstGeom prst="triangle">
            <a:avLst>
              <a:gd fmla="val 50000" name="adj"/>
            </a:avLst>
          </a:prstGeom>
          <a:solidFill>
            <a:srgbClr val="5B0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0"/>
          <p:cNvSpPr/>
          <p:nvPr/>
        </p:nvSpPr>
        <p:spPr>
          <a:xfrm>
            <a:off x="1810500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20"/>
          <p:cNvSpPr/>
          <p:nvPr/>
        </p:nvSpPr>
        <p:spPr>
          <a:xfrm>
            <a:off x="4491225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20"/>
          <p:cNvSpPr/>
          <p:nvPr/>
        </p:nvSpPr>
        <p:spPr>
          <a:xfrm rot="808">
            <a:off x="2304375" y="2359200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20"/>
          <p:cNvSpPr/>
          <p:nvPr/>
        </p:nvSpPr>
        <p:spPr>
          <a:xfrm rot="-10799192">
            <a:off x="5106813" y="2359196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46" name="Google Shape;14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89525" y="109725"/>
            <a:ext cx="1828875" cy="1828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94575" y="385613"/>
            <a:ext cx="1277100" cy="127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p20"/>
          <p:cNvPicPr preferRelativeResize="0"/>
          <p:nvPr/>
        </p:nvPicPr>
        <p:blipFill rotWithShape="1">
          <a:blip r:embed="rId4">
            <a:alphaModFix/>
          </a:blip>
          <a:srcRect b="0" l="0" r="68991" t="0"/>
          <a:stretch/>
        </p:blipFill>
        <p:spPr>
          <a:xfrm>
            <a:off x="3064999" y="835053"/>
            <a:ext cx="777000" cy="1007542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20"/>
          <p:cNvSpPr/>
          <p:nvPr/>
        </p:nvSpPr>
        <p:spPr>
          <a:xfrm>
            <a:off x="1824225" y="3895350"/>
            <a:ext cx="4896600" cy="3978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20"/>
          <p:cNvSpPr/>
          <p:nvPr/>
        </p:nvSpPr>
        <p:spPr>
          <a:xfrm>
            <a:off x="3963825" y="2888050"/>
            <a:ext cx="608100" cy="1007700"/>
          </a:xfrm>
          <a:prstGeom prst="triangle">
            <a:avLst>
              <a:gd fmla="val 50000" name="adj"/>
            </a:avLst>
          </a:prstGeom>
          <a:solidFill>
            <a:srgbClr val="5B0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1"/>
          <p:cNvSpPr/>
          <p:nvPr/>
        </p:nvSpPr>
        <p:spPr>
          <a:xfrm>
            <a:off x="1810500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21"/>
          <p:cNvSpPr/>
          <p:nvPr/>
        </p:nvSpPr>
        <p:spPr>
          <a:xfrm>
            <a:off x="4567425" y="1303000"/>
            <a:ext cx="2976300" cy="30039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21"/>
          <p:cNvSpPr/>
          <p:nvPr/>
        </p:nvSpPr>
        <p:spPr>
          <a:xfrm rot="808">
            <a:off x="2304375" y="2359200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21"/>
          <p:cNvSpPr/>
          <p:nvPr/>
        </p:nvSpPr>
        <p:spPr>
          <a:xfrm rot="-10799192">
            <a:off x="5183013" y="2359196"/>
            <a:ext cx="1277100" cy="42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59" name="Google Shape;159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65725" y="109725"/>
            <a:ext cx="1828875" cy="1828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94575" y="385613"/>
            <a:ext cx="1277100" cy="127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21"/>
          <p:cNvPicPr preferRelativeResize="0"/>
          <p:nvPr/>
        </p:nvPicPr>
        <p:blipFill rotWithShape="1">
          <a:blip r:embed="rId4">
            <a:alphaModFix/>
          </a:blip>
          <a:srcRect b="0" l="0" r="68991" t="0"/>
          <a:stretch/>
        </p:blipFill>
        <p:spPr>
          <a:xfrm>
            <a:off x="3064999" y="835053"/>
            <a:ext cx="777000" cy="1007542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21"/>
          <p:cNvSpPr/>
          <p:nvPr/>
        </p:nvSpPr>
        <p:spPr>
          <a:xfrm>
            <a:off x="1824225" y="3895350"/>
            <a:ext cx="4978800" cy="3978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21"/>
          <p:cNvSpPr/>
          <p:nvPr/>
        </p:nvSpPr>
        <p:spPr>
          <a:xfrm>
            <a:off x="3963825" y="2688325"/>
            <a:ext cx="777000" cy="1206900"/>
          </a:xfrm>
          <a:prstGeom prst="triangle">
            <a:avLst>
              <a:gd fmla="val 50000" name="adj"/>
            </a:avLst>
          </a:prstGeom>
          <a:solidFill>
            <a:srgbClr val="5B0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