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5143500" cx="9144000"/>
  <p:notesSz cx="6858000" cy="9144000"/>
  <p:embeddedFontLst>
    <p:embeddedFont>
      <p:font typeface="Lobster"/>
      <p:regular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Lobster-regular.fntdata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1264d11b731_0_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1264d11b731_0_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1264d11b731_0_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1264d11b731_0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1264d11b731_0_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1264d11b731_0_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1264d11b731_0_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1264d11b731_0_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264d11b73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264d11b73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1264d11b731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1264d11b731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1264d11b731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1264d11b731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264d11b731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264d11b731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1264d11b731_0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1264d11b731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1264d11b731_0_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1264d11b731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1264d11b731_0_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1264d11b731_0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1264d11b731_0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1264d11b731_0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5" y="744575"/>
            <a:ext cx="3809700" cy="873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>
                <a:solidFill>
                  <a:schemeClr val="lt1"/>
                </a:solidFill>
                <a:latin typeface="Lobster"/>
                <a:ea typeface="Lobster"/>
                <a:cs typeface="Lobster"/>
                <a:sym typeface="Lobster"/>
              </a:rPr>
              <a:t>Transform boundary</a:t>
            </a:r>
            <a:endParaRPr sz="3200">
              <a:solidFill>
                <a:schemeClr val="lt1"/>
              </a:solidFill>
              <a:latin typeface="Lobster"/>
              <a:ea typeface="Lobster"/>
              <a:cs typeface="Lobster"/>
              <a:sym typeface="Lobster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lt1"/>
                </a:solidFill>
              </a:rPr>
              <a:t>Let the </a:t>
            </a:r>
            <a:r>
              <a:rPr lang="en" sz="1400">
                <a:solidFill>
                  <a:schemeClr val="lt1"/>
                </a:solidFill>
              </a:rPr>
              <a:t>bloodshed</a:t>
            </a:r>
            <a:r>
              <a:rPr lang="en" sz="1400">
                <a:solidFill>
                  <a:schemeClr val="lt1"/>
                </a:solidFill>
              </a:rPr>
              <a:t> </a:t>
            </a:r>
            <a:r>
              <a:rPr lang="en" sz="1400">
                <a:solidFill>
                  <a:schemeClr val="lt1"/>
                </a:solidFill>
              </a:rPr>
              <a:t>begin</a:t>
            </a:r>
            <a:endParaRPr sz="14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22"/>
          <p:cNvSpPr/>
          <p:nvPr/>
        </p:nvSpPr>
        <p:spPr>
          <a:xfrm>
            <a:off x="1098300" y="982800"/>
            <a:ext cx="3969900" cy="3177900"/>
          </a:xfrm>
          <a:prstGeom prst="cube">
            <a:avLst>
              <a:gd fmla="val 25000" name="adj"/>
            </a:avLst>
          </a:prstGeom>
          <a:solidFill>
            <a:srgbClr val="FF0000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22"/>
          <p:cNvSpPr/>
          <p:nvPr/>
        </p:nvSpPr>
        <p:spPr>
          <a:xfrm>
            <a:off x="3960800" y="1271725"/>
            <a:ext cx="3969900" cy="3177900"/>
          </a:xfrm>
          <a:prstGeom prst="cube">
            <a:avLst>
              <a:gd fmla="val 25000" name="adj"/>
            </a:avLst>
          </a:prstGeom>
          <a:solidFill>
            <a:srgbClr val="FF0000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23"/>
          <p:cNvSpPr/>
          <p:nvPr/>
        </p:nvSpPr>
        <p:spPr>
          <a:xfrm>
            <a:off x="602100" y="1228750"/>
            <a:ext cx="3969900" cy="3177900"/>
          </a:xfrm>
          <a:prstGeom prst="cube">
            <a:avLst>
              <a:gd fmla="val 25000" name="adj"/>
            </a:avLst>
          </a:prstGeom>
          <a:solidFill>
            <a:srgbClr val="FF0000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23"/>
          <p:cNvSpPr/>
          <p:nvPr/>
        </p:nvSpPr>
        <p:spPr>
          <a:xfrm>
            <a:off x="3292825" y="1724750"/>
            <a:ext cx="3969900" cy="3177900"/>
          </a:xfrm>
          <a:prstGeom prst="cube">
            <a:avLst>
              <a:gd fmla="val 25000" name="adj"/>
            </a:avLst>
          </a:prstGeom>
          <a:solidFill>
            <a:srgbClr val="FF0000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24"/>
          <p:cNvSpPr/>
          <p:nvPr/>
        </p:nvSpPr>
        <p:spPr>
          <a:xfrm>
            <a:off x="361700" y="3125350"/>
            <a:ext cx="8520600" cy="1517400"/>
          </a:xfrm>
          <a:prstGeom prst="rect">
            <a:avLst/>
          </a:prstGeom>
          <a:solidFill>
            <a:srgbClr val="00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24"/>
          <p:cNvSpPr/>
          <p:nvPr/>
        </p:nvSpPr>
        <p:spPr>
          <a:xfrm>
            <a:off x="924700" y="2171100"/>
            <a:ext cx="458100" cy="982800"/>
          </a:xfrm>
          <a:prstGeom prst="bevel">
            <a:avLst>
              <a:gd fmla="val 12500" name="adj"/>
            </a:avLst>
          </a:prstGeom>
          <a:solidFill>
            <a:srgbClr val="783F04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24"/>
          <p:cNvSpPr/>
          <p:nvPr/>
        </p:nvSpPr>
        <p:spPr>
          <a:xfrm>
            <a:off x="800650" y="1665325"/>
            <a:ext cx="782460" cy="639360"/>
          </a:xfrm>
          <a:prstGeom prst="cloud">
            <a:avLst/>
          </a:prstGeom>
          <a:solidFill>
            <a:srgbClr val="00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45" name="Google Shape;145;p24"/>
          <p:cNvCxnSpPr/>
          <p:nvPr/>
        </p:nvCxnSpPr>
        <p:spPr>
          <a:xfrm>
            <a:off x="3491700" y="2571875"/>
            <a:ext cx="9600" cy="3816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6" name="Google Shape;146;p24"/>
          <p:cNvCxnSpPr/>
          <p:nvPr/>
        </p:nvCxnSpPr>
        <p:spPr>
          <a:xfrm>
            <a:off x="3501300" y="2629125"/>
            <a:ext cx="190800" cy="2004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47" name="Google Shape;147;p24"/>
          <p:cNvSpPr/>
          <p:nvPr/>
        </p:nvSpPr>
        <p:spPr>
          <a:xfrm>
            <a:off x="3386725" y="2352400"/>
            <a:ext cx="248100" cy="2193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4"/>
          <p:cNvSpPr/>
          <p:nvPr/>
        </p:nvSpPr>
        <p:spPr>
          <a:xfrm>
            <a:off x="602100" y="1648700"/>
            <a:ext cx="3969900" cy="3177900"/>
          </a:xfrm>
          <a:prstGeom prst="cube">
            <a:avLst>
              <a:gd fmla="val 25000" name="adj"/>
            </a:avLst>
          </a:prstGeom>
          <a:solidFill>
            <a:srgbClr val="FF0000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14"/>
          <p:cNvSpPr/>
          <p:nvPr/>
        </p:nvSpPr>
        <p:spPr>
          <a:xfrm>
            <a:off x="4331575" y="1102300"/>
            <a:ext cx="3378000" cy="2988300"/>
          </a:xfrm>
          <a:prstGeom prst="cube">
            <a:avLst>
              <a:gd fmla="val 25000" name="adj"/>
            </a:avLst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15"/>
          <p:cNvSpPr/>
          <p:nvPr/>
        </p:nvSpPr>
        <p:spPr>
          <a:xfrm>
            <a:off x="764300" y="1696400"/>
            <a:ext cx="3969900" cy="3177900"/>
          </a:xfrm>
          <a:prstGeom prst="cube">
            <a:avLst>
              <a:gd fmla="val 25000" name="adj"/>
            </a:avLst>
          </a:prstGeom>
          <a:solidFill>
            <a:srgbClr val="FF0000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15"/>
          <p:cNvSpPr/>
          <p:nvPr/>
        </p:nvSpPr>
        <p:spPr>
          <a:xfrm>
            <a:off x="4266200" y="1228850"/>
            <a:ext cx="3969900" cy="3177900"/>
          </a:xfrm>
          <a:prstGeom prst="cube">
            <a:avLst>
              <a:gd fmla="val 25000" name="adj"/>
            </a:avLst>
          </a:prstGeom>
          <a:solidFill>
            <a:srgbClr val="FF0000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16"/>
          <p:cNvSpPr/>
          <p:nvPr/>
        </p:nvSpPr>
        <p:spPr>
          <a:xfrm>
            <a:off x="602100" y="1152475"/>
            <a:ext cx="3969900" cy="3177900"/>
          </a:xfrm>
          <a:prstGeom prst="cube">
            <a:avLst>
              <a:gd fmla="val 25000" name="adj"/>
            </a:avLst>
          </a:prstGeom>
          <a:solidFill>
            <a:srgbClr val="FF0000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6"/>
          <p:cNvSpPr/>
          <p:nvPr/>
        </p:nvSpPr>
        <p:spPr>
          <a:xfrm>
            <a:off x="4056200" y="801500"/>
            <a:ext cx="3969900" cy="3177900"/>
          </a:xfrm>
          <a:prstGeom prst="cube">
            <a:avLst>
              <a:gd fmla="val 25000" name="adj"/>
            </a:avLst>
          </a:prstGeom>
          <a:solidFill>
            <a:srgbClr val="FF0000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7"/>
          <p:cNvSpPr/>
          <p:nvPr/>
        </p:nvSpPr>
        <p:spPr>
          <a:xfrm>
            <a:off x="773850" y="1271725"/>
            <a:ext cx="3969900" cy="3177900"/>
          </a:xfrm>
          <a:prstGeom prst="cube">
            <a:avLst>
              <a:gd fmla="val 25000" name="adj"/>
            </a:avLst>
          </a:prstGeom>
          <a:solidFill>
            <a:srgbClr val="FF0000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7"/>
          <p:cNvSpPr/>
          <p:nvPr/>
        </p:nvSpPr>
        <p:spPr>
          <a:xfrm>
            <a:off x="4151675" y="1085700"/>
            <a:ext cx="3969900" cy="3177900"/>
          </a:xfrm>
          <a:prstGeom prst="cube">
            <a:avLst>
              <a:gd fmla="val 25000" name="adj"/>
            </a:avLst>
          </a:prstGeom>
          <a:solidFill>
            <a:srgbClr val="FF0000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18"/>
          <p:cNvSpPr/>
          <p:nvPr/>
        </p:nvSpPr>
        <p:spPr>
          <a:xfrm>
            <a:off x="1002850" y="1696400"/>
            <a:ext cx="3969900" cy="3177900"/>
          </a:xfrm>
          <a:prstGeom prst="cube">
            <a:avLst>
              <a:gd fmla="val 25000" name="adj"/>
            </a:avLst>
          </a:prstGeom>
          <a:solidFill>
            <a:srgbClr val="FF0000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18"/>
          <p:cNvSpPr/>
          <p:nvPr/>
        </p:nvSpPr>
        <p:spPr>
          <a:xfrm>
            <a:off x="4323425" y="1572050"/>
            <a:ext cx="3969900" cy="3177900"/>
          </a:xfrm>
          <a:prstGeom prst="cube">
            <a:avLst>
              <a:gd fmla="val 25000" name="adj"/>
            </a:avLst>
          </a:prstGeom>
          <a:solidFill>
            <a:srgbClr val="FF0000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19"/>
          <p:cNvSpPr/>
          <p:nvPr/>
        </p:nvSpPr>
        <p:spPr>
          <a:xfrm>
            <a:off x="764300" y="1696400"/>
            <a:ext cx="3969900" cy="3177900"/>
          </a:xfrm>
          <a:prstGeom prst="cube">
            <a:avLst>
              <a:gd fmla="val 25000" name="adj"/>
            </a:avLst>
          </a:prstGeom>
          <a:solidFill>
            <a:srgbClr val="FF0000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19"/>
          <p:cNvSpPr/>
          <p:nvPr/>
        </p:nvSpPr>
        <p:spPr>
          <a:xfrm>
            <a:off x="4037125" y="1619775"/>
            <a:ext cx="3969900" cy="3177900"/>
          </a:xfrm>
          <a:prstGeom prst="cube">
            <a:avLst>
              <a:gd fmla="val 25000" name="adj"/>
            </a:avLst>
          </a:prstGeom>
          <a:solidFill>
            <a:srgbClr val="FF0000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20"/>
          <p:cNvSpPr/>
          <p:nvPr/>
        </p:nvSpPr>
        <p:spPr>
          <a:xfrm>
            <a:off x="764300" y="1696400"/>
            <a:ext cx="3969900" cy="3177900"/>
          </a:xfrm>
          <a:prstGeom prst="cube">
            <a:avLst>
              <a:gd fmla="val 25000" name="adj"/>
            </a:avLst>
          </a:prstGeom>
          <a:solidFill>
            <a:srgbClr val="FF0000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20"/>
          <p:cNvSpPr/>
          <p:nvPr/>
        </p:nvSpPr>
        <p:spPr>
          <a:xfrm>
            <a:off x="3817675" y="1762925"/>
            <a:ext cx="3969900" cy="3177900"/>
          </a:xfrm>
          <a:prstGeom prst="cube">
            <a:avLst>
              <a:gd fmla="val 25000" name="adj"/>
            </a:avLst>
          </a:prstGeom>
          <a:solidFill>
            <a:srgbClr val="FF0000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21"/>
          <p:cNvSpPr/>
          <p:nvPr/>
        </p:nvSpPr>
        <p:spPr>
          <a:xfrm>
            <a:off x="840650" y="982800"/>
            <a:ext cx="3969900" cy="3177900"/>
          </a:xfrm>
          <a:prstGeom prst="cube">
            <a:avLst>
              <a:gd fmla="val 25000" name="adj"/>
            </a:avLst>
          </a:prstGeom>
          <a:solidFill>
            <a:srgbClr val="FF0000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21"/>
          <p:cNvSpPr/>
          <p:nvPr/>
        </p:nvSpPr>
        <p:spPr>
          <a:xfrm>
            <a:off x="3855850" y="1114000"/>
            <a:ext cx="3969900" cy="3177900"/>
          </a:xfrm>
          <a:prstGeom prst="cube">
            <a:avLst>
              <a:gd fmla="val 25000" name="adj"/>
            </a:avLst>
          </a:prstGeom>
          <a:solidFill>
            <a:srgbClr val="FF0000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