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266bb93203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266bb93203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66bb93203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266bb93203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66bb93203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66bb93203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6bb93203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6bb93203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66bb93203_3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66bb93203_3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6bb93203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66bb93203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66bb93203_3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66bb93203_3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66bb93203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66bb93203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266bb93203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266bb93203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6bb93203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6bb93203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66bb93203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266bb93203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30920"/>
          <a:stretch/>
        </p:blipFill>
        <p:spPr>
          <a:xfrm>
            <a:off x="0" y="2346575"/>
            <a:ext cx="9144000" cy="284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357625"/>
            <a:ext cx="9144000" cy="18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82050"/>
            <a:ext cx="9144000" cy="50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357625"/>
            <a:ext cx="9144000" cy="18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411725"/>
            <a:ext cx="9144000" cy="50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762825"/>
            <a:ext cx="9144000" cy="242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