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264bb343eb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264bb343e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264bb343eb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264bb343eb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264bb343eb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264bb343eb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264bb343eb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264bb343eb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264bb343eb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264bb343eb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264bb343eb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264bb343eb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264bb343eb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264bb343eb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264bb343eb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264bb343eb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264bb343eb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264bb343eb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264bb343eb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264bb343eb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4bb343e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4bb343e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264bb343eb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1264bb343eb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264bb343eb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1264bb343eb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1264bb343eb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1264bb343eb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264bb343eb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1264bb343eb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264bb343eb_0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1264bb343eb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1264bb343eb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1264bb343eb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1264bb343eb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1264bb343eb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1264bb343eb_0_2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1264bb343eb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1264bb343eb_0_2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1264bb343eb_0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1264bb343eb_0_2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1264bb343eb_0_2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264bb343e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264bb343e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264bb343eb_0_2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1264bb343eb_0_2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1264bb343eb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1264bb343eb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1264bb343eb_0_2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1264bb343eb_0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1264bb343eb_0_2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1264bb343eb_0_2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1264bb343eb_0_2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1264bb343eb_0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1264bb343eb_0_3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1264bb343eb_0_3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1264bb343eb_0_3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1264bb343eb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1264bb343eb_0_3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Google Shape;404;g1264bb343eb_0_3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1264bb343eb_0_3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0" name="Google Shape;420;g1264bb343eb_0_3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1264bb343eb_0_3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1264bb343eb_0_3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264bb343eb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264bb343eb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g1264bb343eb_0_3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3" name="Google Shape;453;g1264bb343eb_0_3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1264bb343eb_0_4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0" name="Google Shape;470;g1264bb343eb_0_4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g1264bb343eb_0_4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8" name="Google Shape;488;g1264bb343eb_0_4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g1264bb343eb_0_4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g1264bb343eb_0_4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g1264bb343eb_0_4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5" name="Google Shape;525;g1264bb343eb_0_4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1264bb343eb_0_4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1264bb343eb_0_4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1264bb343eb_0_4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4" name="Google Shape;564;g1264bb343eb_0_4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2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g1264bb343eb_0_5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4" name="Google Shape;584;g1264bb343eb_0_5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4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Google Shape;605;g1264bb343eb_0_5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6" name="Google Shape;606;g1264bb343eb_0_5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1264bb343eb_0_5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1264bb343eb_0_5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64bb343eb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64bb343eb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1264bb343eb_0_5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2" name="Google Shape;652;g1264bb343eb_0_5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4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g1264bb343eb_0_6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6" name="Google Shape;676;g1264bb343eb_0_6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1264bb343eb_0_6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1264bb343eb_0_6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264bb343eb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264bb343eb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264bb343eb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264bb343eb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264bb343eb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264bb343eb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264bb343eb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264bb343eb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CC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50033" y="7815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Convergent Boundary 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129" name="Google Shape;129;p22"/>
          <p:cNvCxnSpPr/>
          <p:nvPr/>
        </p:nvCxnSpPr>
        <p:spPr>
          <a:xfrm flipH="1" rot="10800000">
            <a:off x="3907275" y="24237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22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1" name="Google Shape;131;p22"/>
          <p:cNvSpPr/>
          <p:nvPr/>
        </p:nvSpPr>
        <p:spPr>
          <a:xfrm>
            <a:off x="4384750" y="2622425"/>
            <a:ext cx="252600" cy="3033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138" name="Google Shape;138;p23"/>
          <p:cNvCxnSpPr/>
          <p:nvPr/>
        </p:nvCxnSpPr>
        <p:spPr>
          <a:xfrm flipH="1" rot="10800000">
            <a:off x="3754875" y="25761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Google Shape;139;p23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0" name="Google Shape;140;p23"/>
          <p:cNvSpPr/>
          <p:nvPr/>
        </p:nvSpPr>
        <p:spPr>
          <a:xfrm>
            <a:off x="4293800" y="2420325"/>
            <a:ext cx="464700" cy="4851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147" name="Google Shape;147;p24"/>
          <p:cNvCxnSpPr/>
          <p:nvPr/>
        </p:nvCxnSpPr>
        <p:spPr>
          <a:xfrm flipH="1" rot="10800000">
            <a:off x="3754875" y="25761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8" name="Google Shape;148;p24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9" name="Google Shape;149;p24"/>
          <p:cNvSpPr/>
          <p:nvPr/>
        </p:nvSpPr>
        <p:spPr>
          <a:xfrm>
            <a:off x="4293800" y="2420325"/>
            <a:ext cx="464700" cy="4851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156" name="Google Shape;156;p25"/>
          <p:cNvCxnSpPr/>
          <p:nvPr/>
        </p:nvCxnSpPr>
        <p:spPr>
          <a:xfrm flipH="1" rot="10800000">
            <a:off x="3602475" y="27285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7" name="Google Shape;157;p25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8" name="Google Shape;158;p25"/>
          <p:cNvSpPr/>
          <p:nvPr/>
        </p:nvSpPr>
        <p:spPr>
          <a:xfrm>
            <a:off x="4293800" y="2036325"/>
            <a:ext cx="525600" cy="8691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165" name="Google Shape;165;p26"/>
          <p:cNvCxnSpPr/>
          <p:nvPr/>
        </p:nvCxnSpPr>
        <p:spPr>
          <a:xfrm flipH="1" rot="10800000">
            <a:off x="3602475" y="27285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6" name="Google Shape;166;p26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7" name="Google Shape;167;p26"/>
          <p:cNvSpPr/>
          <p:nvPr/>
        </p:nvSpPr>
        <p:spPr>
          <a:xfrm>
            <a:off x="4293800" y="2036325"/>
            <a:ext cx="525600" cy="8691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174" name="Google Shape;174;p27"/>
          <p:cNvCxnSpPr/>
          <p:nvPr/>
        </p:nvCxnSpPr>
        <p:spPr>
          <a:xfrm flipH="1" rot="10800000">
            <a:off x="3450075" y="28809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5" name="Google Shape;175;p27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6" name="Google Shape;176;p27"/>
          <p:cNvSpPr/>
          <p:nvPr/>
        </p:nvSpPr>
        <p:spPr>
          <a:xfrm>
            <a:off x="4293800" y="1683525"/>
            <a:ext cx="576000" cy="12219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183" name="Google Shape;183;p28"/>
          <p:cNvCxnSpPr/>
          <p:nvPr/>
        </p:nvCxnSpPr>
        <p:spPr>
          <a:xfrm flipH="1" rot="10800000">
            <a:off x="3450075" y="28809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4" name="Google Shape;184;p28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5" name="Google Shape;185;p28"/>
          <p:cNvSpPr/>
          <p:nvPr/>
        </p:nvSpPr>
        <p:spPr>
          <a:xfrm>
            <a:off x="4293800" y="1683525"/>
            <a:ext cx="576000" cy="12219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192" name="Google Shape;192;p29"/>
          <p:cNvCxnSpPr/>
          <p:nvPr/>
        </p:nvCxnSpPr>
        <p:spPr>
          <a:xfrm flipH="1" rot="10800000">
            <a:off x="3297675" y="30333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3" name="Google Shape;193;p29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4" name="Google Shape;194;p29"/>
          <p:cNvSpPr/>
          <p:nvPr/>
        </p:nvSpPr>
        <p:spPr>
          <a:xfrm>
            <a:off x="4293800" y="1328950"/>
            <a:ext cx="757800" cy="15765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201" name="Google Shape;201;p30"/>
          <p:cNvCxnSpPr/>
          <p:nvPr/>
        </p:nvCxnSpPr>
        <p:spPr>
          <a:xfrm flipH="1" rot="10800000">
            <a:off x="3297675" y="30333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2" name="Google Shape;202;p30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3" name="Google Shape;203;p30"/>
          <p:cNvSpPr/>
          <p:nvPr/>
        </p:nvSpPr>
        <p:spPr>
          <a:xfrm>
            <a:off x="4293800" y="1328950"/>
            <a:ext cx="757800" cy="15765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210" name="Google Shape;210;p31"/>
          <p:cNvCxnSpPr/>
          <p:nvPr/>
        </p:nvCxnSpPr>
        <p:spPr>
          <a:xfrm flipH="1" rot="10800000">
            <a:off x="3145275" y="31857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1" name="Google Shape;211;p31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2" name="Google Shape;212;p31"/>
          <p:cNvSpPr/>
          <p:nvPr/>
        </p:nvSpPr>
        <p:spPr>
          <a:xfrm>
            <a:off x="4162425" y="1096550"/>
            <a:ext cx="9195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62" name="Google Shape;62;p14"/>
          <p:cNvCxnSpPr/>
          <p:nvPr/>
        </p:nvCxnSpPr>
        <p:spPr>
          <a:xfrm flipH="1" rot="10800000">
            <a:off x="4516875" y="18087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4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219" name="Google Shape;219;p32"/>
          <p:cNvCxnSpPr/>
          <p:nvPr/>
        </p:nvCxnSpPr>
        <p:spPr>
          <a:xfrm flipH="1" rot="10800000">
            <a:off x="3145275" y="31857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0" name="Google Shape;220;p32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1" name="Google Shape;221;p32"/>
          <p:cNvSpPr/>
          <p:nvPr/>
        </p:nvSpPr>
        <p:spPr>
          <a:xfrm>
            <a:off x="4162425" y="1096550"/>
            <a:ext cx="9195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228" name="Google Shape;228;p33"/>
          <p:cNvCxnSpPr/>
          <p:nvPr/>
        </p:nvCxnSpPr>
        <p:spPr>
          <a:xfrm flipH="1" rot="10800000">
            <a:off x="2992875" y="33381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9" name="Google Shape;229;p33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0" name="Google Shape;230;p33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33"/>
          <p:cNvSpPr/>
          <p:nvPr/>
        </p:nvSpPr>
        <p:spPr>
          <a:xfrm>
            <a:off x="5051675" y="1995900"/>
            <a:ext cx="373800" cy="2931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238" name="Google Shape;238;p34"/>
          <p:cNvCxnSpPr/>
          <p:nvPr/>
        </p:nvCxnSpPr>
        <p:spPr>
          <a:xfrm flipH="1" rot="10800000">
            <a:off x="2992875" y="33381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9" name="Google Shape;239;p34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0" name="Google Shape;240;p34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34"/>
          <p:cNvSpPr/>
          <p:nvPr/>
        </p:nvSpPr>
        <p:spPr>
          <a:xfrm>
            <a:off x="5051675" y="1995900"/>
            <a:ext cx="373800" cy="2931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248" name="Google Shape;248;p35"/>
          <p:cNvCxnSpPr/>
          <p:nvPr/>
        </p:nvCxnSpPr>
        <p:spPr>
          <a:xfrm flipH="1" rot="10800000">
            <a:off x="2688075" y="36429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9" name="Google Shape;249;p35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0" name="Google Shape;250;p35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35"/>
          <p:cNvSpPr/>
          <p:nvPr/>
        </p:nvSpPr>
        <p:spPr>
          <a:xfrm>
            <a:off x="5051675" y="1819525"/>
            <a:ext cx="404100" cy="4695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258" name="Google Shape;258;p36"/>
          <p:cNvCxnSpPr/>
          <p:nvPr/>
        </p:nvCxnSpPr>
        <p:spPr>
          <a:xfrm flipH="1" rot="10800000">
            <a:off x="2688075" y="36429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9" name="Google Shape;259;p36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0" name="Google Shape;260;p36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36"/>
          <p:cNvSpPr/>
          <p:nvPr/>
        </p:nvSpPr>
        <p:spPr>
          <a:xfrm>
            <a:off x="5051675" y="1819525"/>
            <a:ext cx="404100" cy="4695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268" name="Google Shape;268;p37"/>
          <p:cNvCxnSpPr/>
          <p:nvPr/>
        </p:nvCxnSpPr>
        <p:spPr>
          <a:xfrm flipH="1" rot="10800000">
            <a:off x="2535675" y="37953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9" name="Google Shape;269;p37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0" name="Google Shape;270;p37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37"/>
          <p:cNvSpPr/>
          <p:nvPr/>
        </p:nvSpPr>
        <p:spPr>
          <a:xfrm>
            <a:off x="5051675" y="1389600"/>
            <a:ext cx="474900" cy="8994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278" name="Google Shape;278;p38"/>
          <p:cNvCxnSpPr/>
          <p:nvPr/>
        </p:nvCxnSpPr>
        <p:spPr>
          <a:xfrm flipH="1" rot="10800000">
            <a:off x="2535675" y="37953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9" name="Google Shape;279;p38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0" name="Google Shape;280;p38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8"/>
          <p:cNvSpPr/>
          <p:nvPr/>
        </p:nvSpPr>
        <p:spPr>
          <a:xfrm>
            <a:off x="5051675" y="1389600"/>
            <a:ext cx="474900" cy="8994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288" name="Google Shape;288;p39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9" name="Google Shape;289;p39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39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297" name="Google Shape;297;p40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8" name="Google Shape;298;p40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40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306" name="Google Shape;306;p41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07" name="Google Shape;307;p41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41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41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41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70" name="Google Shape;70;p15"/>
          <p:cNvCxnSpPr/>
          <p:nvPr/>
        </p:nvCxnSpPr>
        <p:spPr>
          <a:xfrm flipH="1" rot="10800000">
            <a:off x="4364475" y="19665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5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317" name="Google Shape;317;p42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18" name="Google Shape;318;p42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42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42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42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328" name="Google Shape;328;p43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9" name="Google Shape;329;p43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43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43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43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43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340" name="Google Shape;340;p44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41" name="Google Shape;341;p44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44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44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44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44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352" name="Google Shape;352;p45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53" name="Google Shape;353;p45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45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45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p45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45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45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365" name="Google Shape;365;p46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6" name="Google Shape;366;p46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46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46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46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46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46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378" name="Google Shape;378;p47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79" name="Google Shape;379;p47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47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47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47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47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47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47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47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393" name="Google Shape;393;p48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4" name="Google Shape;394;p48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48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48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48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48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48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48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48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4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408" name="Google Shape;408;p49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09" name="Google Shape;409;p49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49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49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49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49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49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49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49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7" name="Google Shape;417;p49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5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424" name="Google Shape;424;p50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5" name="Google Shape;425;p50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50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50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50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50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50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50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50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3" name="Google Shape;433;p50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440" name="Google Shape;440;p51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41" name="Google Shape;441;p51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51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51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51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51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51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51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51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9" name="Google Shape;449;p51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0" name="Google Shape;450;p51"/>
          <p:cNvCxnSpPr>
            <a:stCxn id="441" idx="5"/>
            <a:endCxn id="441" idx="4"/>
          </p:cNvCxnSpPr>
          <p:nvPr/>
        </p:nvCxnSpPr>
        <p:spPr>
          <a:xfrm>
            <a:off x="4905150" y="2001050"/>
            <a:ext cx="247500" cy="904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78" name="Google Shape;78;p16"/>
          <p:cNvCxnSpPr/>
          <p:nvPr/>
        </p:nvCxnSpPr>
        <p:spPr>
          <a:xfrm flipH="1" rot="10800000">
            <a:off x="4364475" y="19665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6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457" name="Google Shape;457;p52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58" name="Google Shape;458;p52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52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52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52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52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52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52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52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66" name="Google Shape;466;p52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67" name="Google Shape;467;p52"/>
          <p:cNvCxnSpPr>
            <a:stCxn id="458" idx="5"/>
            <a:endCxn id="458" idx="4"/>
          </p:cNvCxnSpPr>
          <p:nvPr/>
        </p:nvCxnSpPr>
        <p:spPr>
          <a:xfrm>
            <a:off x="4905150" y="2001050"/>
            <a:ext cx="247500" cy="904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5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474" name="Google Shape;474;p53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75" name="Google Shape;475;p53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53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53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53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53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53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53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53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3" name="Google Shape;483;p53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4" name="Google Shape;484;p53"/>
          <p:cNvCxnSpPr>
            <a:stCxn id="475" idx="5"/>
            <a:endCxn id="475" idx="4"/>
          </p:cNvCxnSpPr>
          <p:nvPr/>
        </p:nvCxnSpPr>
        <p:spPr>
          <a:xfrm>
            <a:off x="4905150" y="2001050"/>
            <a:ext cx="247500" cy="904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5" name="Google Shape;485;p53"/>
          <p:cNvCxnSpPr/>
          <p:nvPr/>
        </p:nvCxnSpPr>
        <p:spPr>
          <a:xfrm flipH="1" rot="-5400000">
            <a:off x="5177850" y="1839425"/>
            <a:ext cx="578700" cy="1641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5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492" name="Google Shape;492;p54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93" name="Google Shape;493;p54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54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54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54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54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p54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54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54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1" name="Google Shape;501;p54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2" name="Google Shape;502;p54"/>
          <p:cNvCxnSpPr>
            <a:stCxn id="493" idx="5"/>
            <a:endCxn id="493" idx="4"/>
          </p:cNvCxnSpPr>
          <p:nvPr/>
        </p:nvCxnSpPr>
        <p:spPr>
          <a:xfrm>
            <a:off x="4905150" y="2001050"/>
            <a:ext cx="247500" cy="904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3" name="Google Shape;503;p54"/>
          <p:cNvCxnSpPr/>
          <p:nvPr/>
        </p:nvCxnSpPr>
        <p:spPr>
          <a:xfrm flipH="1" rot="-5400000">
            <a:off x="5177850" y="1839425"/>
            <a:ext cx="578700" cy="1641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5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5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510" name="Google Shape;510;p55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11" name="Google Shape;511;p55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55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55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55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55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55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55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55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19" name="Google Shape;519;p55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20" name="Google Shape;520;p55"/>
          <p:cNvCxnSpPr>
            <a:stCxn id="511" idx="5"/>
            <a:endCxn id="511" idx="4"/>
          </p:cNvCxnSpPr>
          <p:nvPr/>
        </p:nvCxnSpPr>
        <p:spPr>
          <a:xfrm>
            <a:off x="4905150" y="2001050"/>
            <a:ext cx="247500" cy="904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21" name="Google Shape;521;p55"/>
          <p:cNvCxnSpPr/>
          <p:nvPr/>
        </p:nvCxnSpPr>
        <p:spPr>
          <a:xfrm flipH="1" rot="-5400000">
            <a:off x="5177850" y="1839425"/>
            <a:ext cx="578700" cy="1641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22" name="Google Shape;522;p55"/>
          <p:cNvSpPr/>
          <p:nvPr/>
        </p:nvSpPr>
        <p:spPr>
          <a:xfrm>
            <a:off x="4915300" y="160900"/>
            <a:ext cx="949860" cy="454680"/>
          </a:xfrm>
          <a:prstGeom prst="cloud">
            <a:avLst/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5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529" name="Google Shape;529;p56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30" name="Google Shape;530;p56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56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56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56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56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56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6" name="Google Shape;536;p56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56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38" name="Google Shape;538;p56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39" name="Google Shape;539;p56"/>
          <p:cNvCxnSpPr>
            <a:stCxn id="530" idx="5"/>
            <a:endCxn id="530" idx="4"/>
          </p:cNvCxnSpPr>
          <p:nvPr/>
        </p:nvCxnSpPr>
        <p:spPr>
          <a:xfrm>
            <a:off x="4905150" y="2001050"/>
            <a:ext cx="247500" cy="904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0" name="Google Shape;540;p56"/>
          <p:cNvCxnSpPr/>
          <p:nvPr/>
        </p:nvCxnSpPr>
        <p:spPr>
          <a:xfrm flipH="1" rot="-5400000">
            <a:off x="5177850" y="1839425"/>
            <a:ext cx="578700" cy="1641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41" name="Google Shape;541;p56"/>
          <p:cNvSpPr/>
          <p:nvPr/>
        </p:nvSpPr>
        <p:spPr>
          <a:xfrm>
            <a:off x="4915300" y="160900"/>
            <a:ext cx="949860" cy="454680"/>
          </a:xfrm>
          <a:prstGeom prst="cloud">
            <a:avLst/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5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548" name="Google Shape;548;p57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49" name="Google Shape;549;p57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57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1" name="Google Shape;551;p57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57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p57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57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57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57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7" name="Google Shape;557;p57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8" name="Google Shape;558;p57"/>
          <p:cNvCxnSpPr>
            <a:stCxn id="549" idx="5"/>
            <a:endCxn id="549" idx="4"/>
          </p:cNvCxnSpPr>
          <p:nvPr/>
        </p:nvCxnSpPr>
        <p:spPr>
          <a:xfrm>
            <a:off x="4905150" y="2001050"/>
            <a:ext cx="247500" cy="904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9" name="Google Shape;559;p57"/>
          <p:cNvCxnSpPr/>
          <p:nvPr/>
        </p:nvCxnSpPr>
        <p:spPr>
          <a:xfrm flipH="1" rot="-5400000">
            <a:off x="5177850" y="1839425"/>
            <a:ext cx="578700" cy="1641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0" name="Google Shape;560;p57"/>
          <p:cNvSpPr/>
          <p:nvPr/>
        </p:nvSpPr>
        <p:spPr>
          <a:xfrm>
            <a:off x="4915300" y="160900"/>
            <a:ext cx="949860" cy="454680"/>
          </a:xfrm>
          <a:prstGeom prst="cloud">
            <a:avLst/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57"/>
          <p:cNvSpPr/>
          <p:nvPr/>
        </p:nvSpPr>
        <p:spPr>
          <a:xfrm>
            <a:off x="5546825" y="409400"/>
            <a:ext cx="949860" cy="454680"/>
          </a:xfrm>
          <a:prstGeom prst="cloud">
            <a:avLst/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65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5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5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568" name="Google Shape;568;p58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9" name="Google Shape;569;p58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58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p58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58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58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58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58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p58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77" name="Google Shape;577;p58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8" name="Google Shape;578;p58"/>
          <p:cNvCxnSpPr>
            <a:stCxn id="569" idx="5"/>
            <a:endCxn id="569" idx="4"/>
          </p:cNvCxnSpPr>
          <p:nvPr/>
        </p:nvCxnSpPr>
        <p:spPr>
          <a:xfrm>
            <a:off x="4905150" y="2001050"/>
            <a:ext cx="247500" cy="904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9" name="Google Shape;579;p58"/>
          <p:cNvCxnSpPr/>
          <p:nvPr/>
        </p:nvCxnSpPr>
        <p:spPr>
          <a:xfrm flipH="1" rot="-5400000">
            <a:off x="5177850" y="1839425"/>
            <a:ext cx="578700" cy="1641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0" name="Google Shape;580;p58"/>
          <p:cNvSpPr/>
          <p:nvPr/>
        </p:nvSpPr>
        <p:spPr>
          <a:xfrm>
            <a:off x="4915300" y="160900"/>
            <a:ext cx="949860" cy="454680"/>
          </a:xfrm>
          <a:prstGeom prst="cloud">
            <a:avLst/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58"/>
          <p:cNvSpPr/>
          <p:nvPr/>
        </p:nvSpPr>
        <p:spPr>
          <a:xfrm>
            <a:off x="5546825" y="409400"/>
            <a:ext cx="949860" cy="454680"/>
          </a:xfrm>
          <a:prstGeom prst="cloud">
            <a:avLst/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85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5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7" name="Google Shape;587;p5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588" name="Google Shape;588;p59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9" name="Google Shape;589;p59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0" name="Google Shape;590;p59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1" name="Google Shape;591;p59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2" name="Google Shape;592;p59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59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4" name="Google Shape;594;p59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5" name="Google Shape;595;p59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59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97" name="Google Shape;597;p59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8" name="Google Shape;598;p59"/>
          <p:cNvCxnSpPr>
            <a:stCxn id="589" idx="5"/>
            <a:endCxn id="589" idx="4"/>
          </p:cNvCxnSpPr>
          <p:nvPr/>
        </p:nvCxnSpPr>
        <p:spPr>
          <a:xfrm>
            <a:off x="4905150" y="2001050"/>
            <a:ext cx="247500" cy="904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9" name="Google Shape;599;p59"/>
          <p:cNvCxnSpPr/>
          <p:nvPr/>
        </p:nvCxnSpPr>
        <p:spPr>
          <a:xfrm flipH="1" rot="-5400000">
            <a:off x="5177850" y="1839425"/>
            <a:ext cx="578700" cy="1641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00" name="Google Shape;600;p59"/>
          <p:cNvSpPr/>
          <p:nvPr/>
        </p:nvSpPr>
        <p:spPr>
          <a:xfrm>
            <a:off x="4915300" y="160900"/>
            <a:ext cx="949860" cy="454680"/>
          </a:xfrm>
          <a:prstGeom prst="cloud">
            <a:avLst/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1" name="Google Shape;601;p59"/>
          <p:cNvSpPr/>
          <p:nvPr/>
        </p:nvSpPr>
        <p:spPr>
          <a:xfrm>
            <a:off x="5546825" y="409400"/>
            <a:ext cx="949860" cy="454680"/>
          </a:xfrm>
          <a:prstGeom prst="cloud">
            <a:avLst/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2" name="Google Shape;602;p59"/>
          <p:cNvSpPr/>
          <p:nvPr/>
        </p:nvSpPr>
        <p:spPr>
          <a:xfrm>
            <a:off x="5779250" y="0"/>
            <a:ext cx="949860" cy="454680"/>
          </a:xfrm>
          <a:prstGeom prst="cloud">
            <a:avLst/>
          </a:prstGeom>
          <a:solidFill>
            <a:srgbClr val="CCCCCC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59"/>
          <p:cNvSpPr/>
          <p:nvPr/>
        </p:nvSpPr>
        <p:spPr>
          <a:xfrm>
            <a:off x="6415850" y="219500"/>
            <a:ext cx="949860" cy="45468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607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p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6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610" name="Google Shape;610;p60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1" name="Google Shape;611;p60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60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60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60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60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60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60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p60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9" name="Google Shape;619;p60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0" name="Google Shape;620;p60"/>
          <p:cNvCxnSpPr>
            <a:stCxn id="611" idx="5"/>
            <a:endCxn id="611" idx="4"/>
          </p:cNvCxnSpPr>
          <p:nvPr/>
        </p:nvCxnSpPr>
        <p:spPr>
          <a:xfrm>
            <a:off x="4905150" y="2001050"/>
            <a:ext cx="247500" cy="904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1" name="Google Shape;621;p60"/>
          <p:cNvCxnSpPr/>
          <p:nvPr/>
        </p:nvCxnSpPr>
        <p:spPr>
          <a:xfrm flipH="1" rot="-5400000">
            <a:off x="5177850" y="1839425"/>
            <a:ext cx="578700" cy="1641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2" name="Google Shape;622;p60"/>
          <p:cNvSpPr/>
          <p:nvPr/>
        </p:nvSpPr>
        <p:spPr>
          <a:xfrm>
            <a:off x="4915300" y="160900"/>
            <a:ext cx="949860" cy="454680"/>
          </a:xfrm>
          <a:prstGeom prst="cloud">
            <a:avLst/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3" name="Google Shape;623;p60"/>
          <p:cNvSpPr/>
          <p:nvPr/>
        </p:nvSpPr>
        <p:spPr>
          <a:xfrm>
            <a:off x="5546825" y="409400"/>
            <a:ext cx="949860" cy="454680"/>
          </a:xfrm>
          <a:prstGeom prst="cloud">
            <a:avLst/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4" name="Google Shape;624;p60"/>
          <p:cNvSpPr/>
          <p:nvPr/>
        </p:nvSpPr>
        <p:spPr>
          <a:xfrm>
            <a:off x="5779250" y="0"/>
            <a:ext cx="949860" cy="454680"/>
          </a:xfrm>
          <a:prstGeom prst="cloud">
            <a:avLst/>
          </a:prstGeom>
          <a:solidFill>
            <a:srgbClr val="CCCCCC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5" name="Google Shape;625;p60"/>
          <p:cNvSpPr/>
          <p:nvPr/>
        </p:nvSpPr>
        <p:spPr>
          <a:xfrm>
            <a:off x="6415850" y="219500"/>
            <a:ext cx="949860" cy="45468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1" name="Google Shape;631;p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632" name="Google Shape;632;p61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3" name="Google Shape;633;p61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61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61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61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61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8" name="Google Shape;638;p61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61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Google Shape;640;p61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41" name="Google Shape;641;p61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2" name="Google Shape;642;p61"/>
          <p:cNvCxnSpPr>
            <a:stCxn id="633" idx="5"/>
            <a:endCxn id="633" idx="4"/>
          </p:cNvCxnSpPr>
          <p:nvPr/>
        </p:nvCxnSpPr>
        <p:spPr>
          <a:xfrm>
            <a:off x="4905150" y="2001050"/>
            <a:ext cx="247500" cy="904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3" name="Google Shape;643;p61"/>
          <p:cNvCxnSpPr/>
          <p:nvPr/>
        </p:nvCxnSpPr>
        <p:spPr>
          <a:xfrm flipH="1" rot="-5400000">
            <a:off x="5177850" y="1839425"/>
            <a:ext cx="578700" cy="1641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4" name="Google Shape;644;p61"/>
          <p:cNvSpPr/>
          <p:nvPr/>
        </p:nvSpPr>
        <p:spPr>
          <a:xfrm>
            <a:off x="4915300" y="160900"/>
            <a:ext cx="949860" cy="454680"/>
          </a:xfrm>
          <a:prstGeom prst="cloud">
            <a:avLst/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61"/>
          <p:cNvSpPr/>
          <p:nvPr/>
        </p:nvSpPr>
        <p:spPr>
          <a:xfrm>
            <a:off x="5546825" y="409400"/>
            <a:ext cx="949860" cy="454680"/>
          </a:xfrm>
          <a:prstGeom prst="cloud">
            <a:avLst/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61"/>
          <p:cNvSpPr/>
          <p:nvPr/>
        </p:nvSpPr>
        <p:spPr>
          <a:xfrm>
            <a:off x="5779250" y="0"/>
            <a:ext cx="949860" cy="454680"/>
          </a:xfrm>
          <a:prstGeom prst="cloud">
            <a:avLst/>
          </a:prstGeom>
          <a:solidFill>
            <a:srgbClr val="CCCCCC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7" name="Google Shape;647;p61"/>
          <p:cNvSpPr/>
          <p:nvPr/>
        </p:nvSpPr>
        <p:spPr>
          <a:xfrm>
            <a:off x="6415850" y="219500"/>
            <a:ext cx="949860" cy="45468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8" name="Google Shape;648;p61"/>
          <p:cNvSpPr/>
          <p:nvPr/>
        </p:nvSpPr>
        <p:spPr>
          <a:xfrm>
            <a:off x="6668475" y="576238"/>
            <a:ext cx="949860" cy="454680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61"/>
          <p:cNvSpPr/>
          <p:nvPr/>
        </p:nvSpPr>
        <p:spPr>
          <a:xfrm>
            <a:off x="7113950" y="0"/>
            <a:ext cx="949860" cy="454680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86" name="Google Shape;86;p17"/>
          <p:cNvCxnSpPr/>
          <p:nvPr/>
        </p:nvCxnSpPr>
        <p:spPr>
          <a:xfrm flipH="1" rot="10800000">
            <a:off x="4212075" y="21189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17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656" name="Google Shape;656;p62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57" name="Google Shape;657;p62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p62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62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62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1" name="Google Shape;661;p62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2" name="Google Shape;662;p62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3" name="Google Shape;663;p62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62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65" name="Google Shape;665;p62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6" name="Google Shape;666;p62"/>
          <p:cNvCxnSpPr>
            <a:stCxn id="657" idx="5"/>
            <a:endCxn id="657" idx="4"/>
          </p:cNvCxnSpPr>
          <p:nvPr/>
        </p:nvCxnSpPr>
        <p:spPr>
          <a:xfrm>
            <a:off x="4905150" y="2001050"/>
            <a:ext cx="247500" cy="904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7" name="Google Shape;667;p62"/>
          <p:cNvCxnSpPr/>
          <p:nvPr/>
        </p:nvCxnSpPr>
        <p:spPr>
          <a:xfrm flipH="1" rot="-5400000">
            <a:off x="5177850" y="1839425"/>
            <a:ext cx="578700" cy="1641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68" name="Google Shape;668;p62"/>
          <p:cNvSpPr/>
          <p:nvPr/>
        </p:nvSpPr>
        <p:spPr>
          <a:xfrm>
            <a:off x="4915300" y="160900"/>
            <a:ext cx="949860" cy="454680"/>
          </a:xfrm>
          <a:prstGeom prst="cloud">
            <a:avLst/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9" name="Google Shape;669;p62"/>
          <p:cNvSpPr/>
          <p:nvPr/>
        </p:nvSpPr>
        <p:spPr>
          <a:xfrm>
            <a:off x="5546825" y="409400"/>
            <a:ext cx="949860" cy="454680"/>
          </a:xfrm>
          <a:prstGeom prst="cloud">
            <a:avLst/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0" name="Google Shape;670;p62"/>
          <p:cNvSpPr/>
          <p:nvPr/>
        </p:nvSpPr>
        <p:spPr>
          <a:xfrm>
            <a:off x="5779250" y="0"/>
            <a:ext cx="949860" cy="454680"/>
          </a:xfrm>
          <a:prstGeom prst="cloud">
            <a:avLst/>
          </a:prstGeom>
          <a:solidFill>
            <a:srgbClr val="CCCCCC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1" name="Google Shape;671;p62"/>
          <p:cNvSpPr/>
          <p:nvPr/>
        </p:nvSpPr>
        <p:spPr>
          <a:xfrm>
            <a:off x="6415850" y="219500"/>
            <a:ext cx="949860" cy="45468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2" name="Google Shape;672;p62"/>
          <p:cNvSpPr/>
          <p:nvPr/>
        </p:nvSpPr>
        <p:spPr>
          <a:xfrm>
            <a:off x="6668475" y="576238"/>
            <a:ext cx="949860" cy="454680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62"/>
          <p:cNvSpPr/>
          <p:nvPr/>
        </p:nvSpPr>
        <p:spPr>
          <a:xfrm>
            <a:off x="7113950" y="0"/>
            <a:ext cx="949860" cy="454680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6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6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680" name="Google Shape;680;p63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81" name="Google Shape;681;p63"/>
          <p:cNvSpPr/>
          <p:nvPr/>
        </p:nvSpPr>
        <p:spPr>
          <a:xfrm>
            <a:off x="4162425" y="1096550"/>
            <a:ext cx="990300" cy="1809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63"/>
          <p:cNvSpPr/>
          <p:nvPr/>
        </p:nvSpPr>
        <p:spPr>
          <a:xfrm>
            <a:off x="5051675" y="1328950"/>
            <a:ext cx="677100" cy="9600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p63"/>
          <p:cNvSpPr/>
          <p:nvPr/>
        </p:nvSpPr>
        <p:spPr>
          <a:xfrm>
            <a:off x="4187250" y="777475"/>
            <a:ext cx="384750" cy="240246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4" name="Google Shape;684;p63"/>
          <p:cNvSpPr/>
          <p:nvPr/>
        </p:nvSpPr>
        <p:spPr>
          <a:xfrm>
            <a:off x="5167913" y="674175"/>
            <a:ext cx="44463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5" name="Google Shape;685;p63"/>
          <p:cNvSpPr/>
          <p:nvPr/>
        </p:nvSpPr>
        <p:spPr>
          <a:xfrm>
            <a:off x="3919900" y="1017725"/>
            <a:ext cx="535572" cy="48502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6" name="Google Shape;686;p63"/>
          <p:cNvSpPr/>
          <p:nvPr/>
        </p:nvSpPr>
        <p:spPr>
          <a:xfrm>
            <a:off x="4657575" y="843925"/>
            <a:ext cx="384750" cy="343548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7" name="Google Shape;687;p63"/>
          <p:cNvSpPr/>
          <p:nvPr/>
        </p:nvSpPr>
        <p:spPr>
          <a:xfrm>
            <a:off x="5546825" y="1076325"/>
            <a:ext cx="303156" cy="343548"/>
          </a:xfrm>
          <a:prstGeom prst="irregularSeal2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8" name="Google Shape;688;p63"/>
          <p:cNvSpPr/>
          <p:nvPr/>
        </p:nvSpPr>
        <p:spPr>
          <a:xfrm>
            <a:off x="5082000" y="1136975"/>
            <a:ext cx="303156" cy="191970"/>
          </a:xfrm>
          <a:prstGeom prst="irregularSeal1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89" name="Google Shape;689;p63"/>
          <p:cNvCxnSpPr/>
          <p:nvPr/>
        </p:nvCxnSpPr>
        <p:spPr>
          <a:xfrm rot="5400000">
            <a:off x="4015900" y="1748500"/>
            <a:ext cx="1041000" cy="303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0" name="Google Shape;690;p63"/>
          <p:cNvCxnSpPr>
            <a:stCxn id="681" idx="5"/>
            <a:endCxn id="681" idx="4"/>
          </p:cNvCxnSpPr>
          <p:nvPr/>
        </p:nvCxnSpPr>
        <p:spPr>
          <a:xfrm>
            <a:off x="4905150" y="2001050"/>
            <a:ext cx="247500" cy="904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1" name="Google Shape;691;p63"/>
          <p:cNvCxnSpPr/>
          <p:nvPr/>
        </p:nvCxnSpPr>
        <p:spPr>
          <a:xfrm flipH="1" rot="-5400000">
            <a:off x="5177850" y="1839425"/>
            <a:ext cx="578700" cy="1641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92" name="Google Shape;692;p63"/>
          <p:cNvSpPr/>
          <p:nvPr/>
        </p:nvSpPr>
        <p:spPr>
          <a:xfrm>
            <a:off x="4915300" y="160900"/>
            <a:ext cx="949860" cy="454680"/>
          </a:xfrm>
          <a:prstGeom prst="cloud">
            <a:avLst/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3" name="Google Shape;693;p63"/>
          <p:cNvSpPr/>
          <p:nvPr/>
        </p:nvSpPr>
        <p:spPr>
          <a:xfrm>
            <a:off x="5546825" y="409400"/>
            <a:ext cx="949860" cy="454680"/>
          </a:xfrm>
          <a:prstGeom prst="cloud">
            <a:avLst/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4" name="Google Shape;694;p63"/>
          <p:cNvSpPr/>
          <p:nvPr/>
        </p:nvSpPr>
        <p:spPr>
          <a:xfrm>
            <a:off x="5779250" y="0"/>
            <a:ext cx="949860" cy="454680"/>
          </a:xfrm>
          <a:prstGeom prst="cloud">
            <a:avLst/>
          </a:prstGeom>
          <a:solidFill>
            <a:srgbClr val="CCCCCC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5" name="Google Shape;695;p63"/>
          <p:cNvSpPr/>
          <p:nvPr/>
        </p:nvSpPr>
        <p:spPr>
          <a:xfrm>
            <a:off x="6415850" y="219500"/>
            <a:ext cx="949860" cy="45468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6" name="Google Shape;696;p63"/>
          <p:cNvSpPr/>
          <p:nvPr/>
        </p:nvSpPr>
        <p:spPr>
          <a:xfrm>
            <a:off x="6668475" y="576238"/>
            <a:ext cx="949860" cy="454680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7" name="Google Shape;697;p63"/>
          <p:cNvSpPr/>
          <p:nvPr/>
        </p:nvSpPr>
        <p:spPr>
          <a:xfrm>
            <a:off x="7113950" y="0"/>
            <a:ext cx="949860" cy="454680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70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64"/>
          <p:cNvSpPr txBox="1"/>
          <p:nvPr>
            <p:ph type="title"/>
          </p:nvPr>
        </p:nvSpPr>
        <p:spPr>
          <a:xfrm>
            <a:off x="938225" y="15768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END OF CONVERGENT BOUNDARIES</a:t>
            </a:r>
            <a:endParaRPr/>
          </a:p>
        </p:txBody>
      </p:sp>
      <p:sp>
        <p:nvSpPr>
          <p:cNvPr id="703" name="Google Shape;703;p6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94" name="Google Shape;94;p18"/>
          <p:cNvCxnSpPr/>
          <p:nvPr/>
        </p:nvCxnSpPr>
        <p:spPr>
          <a:xfrm flipH="1" rot="10800000">
            <a:off x="4212075" y="21189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" name="Google Shape;95;p18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102" name="Google Shape;102;p19"/>
          <p:cNvCxnSpPr/>
          <p:nvPr/>
        </p:nvCxnSpPr>
        <p:spPr>
          <a:xfrm flipH="1" rot="10800000">
            <a:off x="4059675" y="22713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19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4" name="Google Shape;104;p19"/>
          <p:cNvSpPr/>
          <p:nvPr/>
        </p:nvSpPr>
        <p:spPr>
          <a:xfrm>
            <a:off x="4384750" y="2794200"/>
            <a:ext cx="187200" cy="1314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111" name="Google Shape;111;p20"/>
          <p:cNvCxnSpPr/>
          <p:nvPr/>
        </p:nvCxnSpPr>
        <p:spPr>
          <a:xfrm flipH="1" rot="10800000">
            <a:off x="4059675" y="22713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2" name="Google Shape;112;p20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3" name="Google Shape;113;p20"/>
          <p:cNvSpPr/>
          <p:nvPr/>
        </p:nvSpPr>
        <p:spPr>
          <a:xfrm>
            <a:off x="4384750" y="2794200"/>
            <a:ext cx="187200" cy="1314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120" name="Google Shape;120;p21"/>
          <p:cNvCxnSpPr/>
          <p:nvPr/>
        </p:nvCxnSpPr>
        <p:spPr>
          <a:xfrm flipH="1" rot="10800000">
            <a:off x="3907275" y="2423725"/>
            <a:ext cx="2041200" cy="12327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1" name="Google Shape;121;p21"/>
          <p:cNvCxnSpPr/>
          <p:nvPr/>
        </p:nvCxnSpPr>
        <p:spPr>
          <a:xfrm rot="10800000">
            <a:off x="2484975" y="1819525"/>
            <a:ext cx="2031900" cy="1221900"/>
          </a:xfrm>
          <a:prstGeom prst="curvedConnector3">
            <a:avLst>
              <a:gd fmla="val 50000" name="adj1"/>
            </a:avLst>
          </a:prstGeom>
          <a:noFill/>
          <a:ln cap="flat" cmpd="sng" w="114300">
            <a:solidFill>
              <a:srgbClr val="72513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2" name="Google Shape;122;p21"/>
          <p:cNvSpPr/>
          <p:nvPr/>
        </p:nvSpPr>
        <p:spPr>
          <a:xfrm>
            <a:off x="4384750" y="2622425"/>
            <a:ext cx="252600" cy="303300"/>
          </a:xfrm>
          <a:prstGeom prst="triangle">
            <a:avLst>
              <a:gd fmla="val 50000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